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31:48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0 142 0,'40'0'468,"0"0"-468,41 0 16,-81 0-16,81 0 16,-41 0-1,-40 0 126,40 0-141,1 0 15,39-40-15,-80 40 16,41 0 31,-1 0-32,0 0 1,1-41-16,39 41 15,-39 0-15,-41 0 16,80 0 78,-80 0-79,41 0 1,-41 0-1,80 0-15,-80 0 16,40 0 0,-40 0-1,81 0-15,-81 0 16,40 0-16,41 0 15,-81 0-15,40 0 32,-40 0-17,81 0 16,-81 0 1,40 0-1,-40 0 31,81 0-46,-81 0 15,40 0-31,-40 0 16,121 0-16,-80 0 15,39 0-15,-80 0 16,81 0-16,-41 0 15,-40 0 17,40 0-17,41 0-15,-81 0 16,40 0-16,41 0 15,-41 0 1,-40 0-16,41 0 31,-1 0-15,0 0-16,-40 0 15,41 0 1,-1 0-16,0 0 16,-40 0-1,41 0 1,-1 0-1,0 0-15,-40 0 16,41 0 0,-1 0-1,0 0-15,-40 0 16,40 0-1,1 0 1,-1 0 0,0-40-1,-40 40 1,41 0-1,-1 0 1,-40 0-16,40 0 16,1 0-16,-1 0 15,-40 0-15,40 0 16,1 0-1,-1 0-15,-40 0 16,40 0 0,1 0-16,-41 0 15,80 0 1,-39 0-1,-1 0 1,-40 0 0,40 0-1,1 0 1,-1 0-1,-40 0 17,40 0-17,0 0-15,1 0 16,-41 0-1,40 0 1,0 0 0,1 0 15,-41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6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0 117 0,'0'0'156,"118"0"-140,-1 0-16,0 0 16,0 0-16,1 0 15,-40 0-15,-39 0 16,0 0-16,0 0 15,0 0-15,-39 0 16,78-39-16,-39 39 16,0 0-16,-39 0 15,39 0 1,1 0-16,-1 0 15,-39 0 1,39 0-16,0 0 16,-39 0-1,39 0-15,39 0 16,-39 0-1,-39 0 1,39 0 15,0 0-31,0 0 16,0 0-16,0 0 15,1 0 1,-40 0-16,39 0 16,0 0-16,0 0 15,-39 0-15,39 0 16,0 0-16,0 0 15,-39 0-15,39 0 16,0 0 0,0 0-16,-39 0 15,39 0 1,0 0-1,40-39 17,-79 39 186,39 0-187,0 0-15,-39-39 77,39 39-30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9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78 0,'39'39'141,"78"-39"-126,0 0-15,-78 0 16,118 78-16,-79-78 16,39 39-1,-39-39-15,-39 0 16,39 0-16,40 0 15,-79 0-15,0 0 16,0 0-16,0 0 16,0 0-16,-39 0 15,39 0-15,0 0 16,0 0-16,-39 0 15,78 0-15,0 0 16,-38 0-16,-1 0 16,39 0-16,-39 0 15,0 0-15,0 0 16,39 0-16,0 0 15,-39 0-15,0 0 16,1 0-16,-1 0 16,0 0-16,39 0 15,-39 0-15,78 0 16,-78 0-16,39 0 15,-39 0-15,40 0 16,-1 0-16,-39 0 16,0 0-1,0 0-15,39 0 16,-39 0-16,-39 0 15,78 0-15,-39 0 16,1 0-16,-1 0 16,39-39-16,-39 39 15,0 0-15,-39 0 16,78 0-16,-39 0 15,-39 0-15,39-39 16,0 39 0,0 0-16,-39 0 15,39 0 1,1 0-16,-1 0 15,-39 0-15,39-39 16,0 39 0,0 0-1,-39 0-15,39 0 63,39-39 342,-39 39-389,0-39-1,-39 39 1,39 0 0,0-39-1,-39 39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19.151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1214 8832 0,'39'0'234,"-39"0"-234,0-40 63,0 40-48,0-39 1,0 0 0,0 0-1,0 39 16,0-39 1,0 0 46,0 0 0,0 39-32,0-39 1,0 0 16,0 0-17,0 39-14,0-39-1,0 0 0,0 0-15,0 39 15,0-40-16,0 1 1,0 0 15,0 39-15,0-39-1,0 0 17,0 0-17,0 39 1,0-39-1,0 0 1,0 0-16,0 39 31,0-39-15,0 0-1,0 0-15,0 39 32,0-39-17,0-1 1,0 1-1,0 39 1,0-39 15,0 0 0,0 0 16,0 39-31,0-39-1,0 0 1,0 0 0,0 39 15,0-39-16,0 0 1,0 39 0,0-39-1,0 0 1,0 39-16,0-39 15,0 39 1,0-40 0,0 1 15,0 0-16,0 39 17,0-39-1,0 0 0,0 0-15,0 39 15,0-39-31,0 0 15,0 0 1,0 39 0,0-39-1,0 0 1,0 0-1,0 0 1,0-1 0,0 1-1,0 39-15,0-39 16,0 0-1,0 0 1,0 39 0,0-39 15,0 0-16,0 0 1,0 39 0,0-39 15,0 0-16,0 0 1,0 39 15,0-39-15,0 0 15,0-1-15,0 40-1,0-39-15,0 0 16,0 0-1,0 39 1,0-39 0,0 0-1,0 0 1,0 39-16,0-39 15,0 0 1,0 0 0,0 39-1,0-39 1,0 0-1,0 0 1,0 39 0,0-40-16,0 1 15,0 0 16,0 39 1,0-39-17,0 0 1,0 0 15,0 39-15,0-39 15,0 0 0,0 0-15,0 39-16,0-39 15,0 0 16,0 0-15,0 39 0,0-39-1,0-1 1,0 1-1,0 39 1,0-39 0,0 0-16,0 0 15,0 39 1,0-39-1,0 0-15,0 0 16,0 39 0,0-39-1,0 0 1,0 0-16,0 39 15,0-39 1,0 0 0,0-1-16,0 40 15,0-39 1,0 0-1,0 0 1,0 39 0,0-39-1,0 0 1,0 0-1,0 39 1,0-39-16,0 0 16,0 0 15,0 39-16,0-39 1,0 0 15,0 0-15,0 39 15,0-40-15,0 1-1,0 0 1,0 39-16,0-39 15,0 0 1,0 0 0,0 39-16,0-39 15,0 0 1,0 0-1,0 39 1,0-39 15,0 0 0,0 0 1,0 39 14,0-39 32,0-1-62,0 1 0,0 39-1,0-39-15,39-39 31,0 78-15,-39-39 15,0-39-15,0 78-1,0-78 1,0 78 0,0-39-1,0 39 1,0-39-1,0 0 1,0-1 0,39 40-1,-39-39 32,0 0-16,0 0 0,0 39 1,0-39-1,0 0 0,0 0 31,0 39-30,0-39 14,0 0-14,0 0-1,0 39-16,-39-39 32,39 0 0,0 39-31,0-39 93,-39 39-94,0 0-15,39-40 16,-39 1 46,-39 39 1,78 0-48,-39 0 32,0 0-16,-40 0 16,79-39-31,-39 39 62,0 0-31,0 0-32,39 0 16,-39 0 110,0 0-32,0 0-62,0 39 156,0-39-157,-39 0 48,-1 0 109,79 0-110,-39 0-77,39 0 0,-39 0 108,0-39-92,39 39 124,-39-39-141,39 39 79,0-39-79,0 39 1,0-39 0,0 0-16,0 0 31,0 39-16,0-39 17,0 0-1,0 0 0,0 39-15,0-39-1,0 0 1,0-1 46,-39 40-62,39-39 31,0 0-15,0 0-16,0 39 16,0-39-1,0 0 1,0 0-1,0 39-15,-39-39 16,39 0-16,0 0 140,0 39-124,0-39 15,0 0-15,-39 39-1,39-39-15,0 39 32,0-40-17,0 40-15,0-78 31,0 78-31,0-39 16,-39 39-16,39-78 16,0 78-1,0-39-15,-39 39 16,0-78 15,39 78 0,0-39-15,0 39 15,0-78-15,0 78 30,0-39-30,0 39 0,0-79-1,0 79 1,-39-39-16,39 39 47,0-78-16,0 78 0,0-39-15,-39 0-1,39 0 1,0 39 15,0-39-15,0 39-16,0-78 15,0 78 1,0-39-16,-40 39 15,40-79 1,0 79 0,0-39-16,0 39 15,0-78 1,0 78-1,0-39 1,0 39 0,0-78 15,0 78 16,0-39-32,0 39 32,0-78 0,0 78-32,0-39 17,0 39-1,0-78-16,0 78 32,0-40 0,0 40 0,0-78 249,0 39-296,0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28.279"/>
    </inkml:context>
    <inkml:brush xml:id="br0">
      <inkml:brushProperty name="width" value="0.2" units="cm"/>
      <inkml:brushProperty name="height" value="0.2" units="cm"/>
      <inkml:brushProperty name="color" value="#5B2D90"/>
      <inkml:brushProperty name="fitToCurve" value="1"/>
    </inkml:brush>
  </inkml:definitions>
  <inkml:trace contextRef="#ctx0" brushRef="#br0">0 391 0,'0'0'187,"0"-39"-171,0 39-16,0-39 15,0-1 1,0 1 15,0 39 16,0-39 125,0 0-141,0 0 0,0 39 0,0-39 0,0 0-15,0 0 156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32.127"/>
    </inkml:context>
    <inkml:brush xml:id="br0">
      <inkml:brushProperty name="width" value="0.2" units="cm"/>
      <inkml:brushProperty name="height" value="0.2" units="cm"/>
      <inkml:brushProperty name="color" value="#5B2D90"/>
      <inkml:brushProperty name="fitToCurve" value="1"/>
    </inkml:brush>
  </inkml:definitions>
  <inkml:trace contextRef="#ctx0" brushRef="#br0">0 392 0,'39'-39'78,"-39"39"16,39 0-78,-39 0-1,39-39 16,0 39-15,-39 0 0,39-39 30,-39 39 64,39 0-64,-39-39-30,78 39 46,-78 0-46,40 0 0,-1 0 15,0 0-16,-39 0 1,39 0 0,-39 0-16,39 0 31,0 0-31,-39 0 31,39 0 0,-39 0 0,78 0-15,-78 0 0,39 0-1,-39 0 1,78 0-1,-78 0-15,39 0 32,-39 0-32,79 0 31,-40 0-16,-39 0 1,78 0 15,-78 0-15,39 0-1,-39 0-15,78 0 16,-39 0 0,0 0-16,39 0 15,-78 0 1,39 0 15,1 0-15,-1 0-1,-39 0-15,39-39 16,0 39 15,0 0-15,0-39-1,0 39 63,0 0-62,-39 0-1,39 0-15,0 0 16,0 0 0,0-39-1,0 39 48,1 0-48,-1 0 1,-39 0-1,39 0-15,0 0 16,0 0 0,-39 0 15,39-40-16,-39 40 1,39 0-16,0-39 16,0 39-1,-39 0-15,39 0 16,-39 0 31,39 0-32,0 0 1,40-39 15,-79 39 63,78 0-79,-78 0 1,39 0-16,-39 0 15,78 0 126,-78 0-32,39 0 31,-39 0-93,0 39-16,0 0-15,0 1 15,0-40 32,0 39-17,0 0-14,0 0 77,0-39-62,0 39-47,0 0 15,0 0 1,0-39-1,0 39 1,0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38.400"/>
    </inkml:context>
    <inkml:brush xml:id="br0">
      <inkml:brushProperty name="width" value="0.2" units="cm"/>
      <inkml:brushProperty name="height" value="0.2" units="cm"/>
      <inkml:brushProperty name="color" value="#5B2D90"/>
      <inkml:brushProperty name="fitToCurve" value="1"/>
    </inkml:brush>
  </inkml:definitions>
  <inkml:trace contextRef="#ctx0" brushRef="#br0">0 0 0,'39'0'125,"-39"0"-94,39 0-15,1 0-16,-40 0 31,0 39-15,0 0 31,78 39-32,-78-78 16,0 78-15,0-78 0,0 39-1,0-39 1,0 78-1,0-78-15,0 40 16,0-40 0,0 78-16,0-78 15,0 39 1,0-39 15,0 39 0,0 0-31,0-39 63,0 39-63,0-39 15,0 78 16,0-78 79,0 39 30,39-39-93,-39 39 280,0 0-311,0 0 0,0-39-16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51.927"/>
    </inkml:context>
    <inkml:brush xml:id="br0">
      <inkml:brushProperty name="width" value="0.2" units="cm"/>
      <inkml:brushProperty name="height" value="0.2" units="cm"/>
      <inkml:brushProperty name="color" value="#00A0D7"/>
      <inkml:brushProperty name="fitToCurve" value="1"/>
    </inkml:brush>
  </inkml:definitions>
  <inkml:trace contextRef="#ctx0" brushRef="#br0">0 826 0,'0'0'16,"39"-39"77,-39 39-77,39-39 15,0 39-15,-39 0 15,39-39-16,0 39 17,0-39 30,-39 39 0,79-39-30,-40 39-1,-39-40-16,39 40 1,0-39 0,-39 0-16,39 39 31,-39-39-16,39 39 1,-39-39 0,39 39 15,0-78-16,0 78 1,-39-39 15,39 39 0,0-78-31,0 78 16,1-39 0,-40 0-1,39 39 16,0-39 1,0 39 14,0-40 1,-39 1-16,39 39-15,0-39 0,0 39 46,39 0 734,-39 39-781,0-39-15,0 79 16,1-79-1,-1 39 17,0 0-1,0-39 31,-39 39-30,39-39-17,-39 39 48,0 0-48,0 0 1,0-39-1,0 39 1,0 0 0,0 0 30,0-39-14,0 39-17,0 0 1,0 0-1,0-39-15,0 40 16,0-1 0,0 0-1,0-39-15,0 39 16,0 0 15,0 0 78,39-39-93,0 78 15,-39-78 0,39 78-15,-39-78 15,39 78 0,0-39 32,-39-39-63,0 40 46,0-1-30,0 0-16,39 0 16,-39 0-1,0-39-15,0 39 16,0 39-1,0-78 1,0 39 0,0-39-1,0 78 110,39-78-109,0 78 15,1-78 16,-1 40-32,-39-1 1,39 0-1,-39-39 1,39 0 62,0 0-47,0 0-31,-39 39 16,39-39-1,-39 0 1,78 0 15,-78 0-15,39 0-16,-39 0 15,78 0 1,-78 0-16,39 0 16,-39 0-1,79 0 1,-79 0-1,39 0 17,-39 0-17,78 0 1,-39 0-16,0 0 15,0-39-15,0 39 16,-39 0-16,39 0 16,39 0-16,-39 0 15,1 0 1,-40-39-16,39 39 15,-39 0 1,39 0-16,0 0 16,0 0-1,-39 0 1,39 0-1,39 0-15,-78 0 16,39 0 0,0 0-16,39-39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55.039"/>
    </inkml:context>
    <inkml:brush xml:id="br0">
      <inkml:brushProperty name="width" value="0.2" units="cm"/>
      <inkml:brushProperty name="height" value="0.2" units="cm"/>
      <inkml:brushProperty name="color" value="#00A0D7"/>
      <inkml:brushProperty name="fitToCurve" value="1"/>
    </inkml:brush>
  </inkml:definitions>
  <inkml:trace contextRef="#ctx0" brushRef="#br0">0 0 0,'39'0'124,"0"0"-124,78 0 16,-78 0-16,79 0 16,-1 0-16,-117 0 15,39 0 1,39 0-16,-78 0 15,39 0-15,0 0 16,0 0 15,-39 0-15,39 0-1,-39 0 1,79 0 0,-79 0-1,39 0 1,-39 0-1,78 0 1,-78 0-16,39 0 31,-39 0-15,78 0-1,-78 0 1,39 0 0,-39 0-16,78 0 15,-78 0 1,39 0-1,-39 0 1,78 0 15,-78 0-15,40 0-1,-40 0 1,78 0 15,-78 0-15,39 0-16,-39 0 15,78 0 1,-78 0-16,39 0 16,-39 0-1,78 0 1,-78 0 155,0 0-171,0 40 16,0-1 0,0-39-1,0 39 1,0 0-1,0 0-15,0-39 16,0 39 0,0 0-1,0 0 1,0-39-16,0 39 15,0 0 1,0 0 0,39-39 15,-39 39 0,0 0-15,0 1-1,0-40 1,0 39-1,0 0 17,39 0-17,-39-39 16,0 39-15,0 0 0,0 0-1,0-39 1,39 39-1,-39-39 1,0 39 15,39-39-15,-39 39 15,0 0-15,0 0 15,0-39-31,0 39 31,0 1-31,0-1 16,40-39-1,-40 39-15,0 0 16,0 0-1,0-39-15,0 39 16,0 0 0,0 0-1,0-39 1,0 39-1,0 0 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9:58.527"/>
    </inkml:context>
    <inkml:brush xml:id="br0">
      <inkml:brushProperty name="width" value="0.2" units="cm"/>
      <inkml:brushProperty name="height" value="0.2" units="cm"/>
      <inkml:brushProperty name="color" value="#00A0D7"/>
      <inkml:brushProperty name="fitToCurve" value="1"/>
    </inkml:brush>
  </inkml:definitions>
  <inkml:trace contextRef="#ctx0" brushRef="#br0">0 628 0,'39'0'187,"0"0"-156,0 0 16,-39 0-16,39 0-15,0 0 31,0 0-1,-39 0 1,39 0-31,0 0-1,0 0 17,-39 0-1,39 0-16,1 0 1,-1 0-16,-39 0 16,39 0-1,0 0 16,0 0 1,-39 0-32,39 0 15,0 0 1,0 0 15,-39 0 0,39 0-31,0 0 16,0 0-1,-39 0 1,39 0 15,0 0 0,1 0-15,-40 0-16,78 0 31,-39 0 32,-39 0-17,39 0-14,39-39-32,0 39 15,-39 0-15,118 0 16,-118 0-16,39 0 15,0-78-15,0 78 16,-78 0-16,39 0 16,0 0-1,0 0 1,-39 0-16,39 0 62,0-39-46,1 39-1,-1 0 1,0 0 15,0 0 0,-39 0-15,39-39 0,39 39-16,-39-39 15,-39 39 1,39-39-16,39 39 15,-78 0-15,78 0 16,-38 0 0,-40 0 15,39-39 0,0 39-31,-39 0 16,39 0-1,0-39 1,0 39-16,-39 0 15,39 0-15,-39-39 16,78 39-16,-78 0 16,39 0-1,-39 0 16,78 0-15,-78 0-16,39 0 16,40 0-1,-79 0-15,78 0 16,-39 0-16,0 0 15,0 0-15,0 0 16,0-40-16,0 40 16,0 0-1,0 0 1,-39 0 31,39 0-1,1 0-30,-1 0 0,-39-39-16,39 39 31,0 0-16,0 0 1,-39 0 0,39-39-16,0 39 31,0 0-16,-39 0 141,39 0-140,39 0 0,-39-39-1,-39 39 1,79-39-16,-40 39 15,0-39 1,0 39-16,-39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1:47.901"/>
    </inkml:context>
    <inkml:brush xml:id="br0">
      <inkml:brushProperty name="width" value="0.2" units="cm"/>
      <inkml:brushProperty name="height" value="0.2" units="cm"/>
      <inkml:brushProperty name="color" value="#849398"/>
      <inkml:brushProperty name="fitToCurve" value="1"/>
    </inkml:brush>
  </inkml:definitions>
  <inkml:trace contextRef="#ctx0" brushRef="#br0">1407 117 0,'0'0'47,"0"39"0,0-39-47,0 39 47,-39-39-32,-1 0 32,1 0-31,39 39 15,-39-39-16,0 0 17,39 0-17,-39 0 1,0 0-1,0 0-15,39 0 16,-78 0-16,39 0 16,39 0-16,-78 0 15,39 0 1,39 0-16,-40 0 31,1 0-15,39 0-16,-39 0 15,0-39 1,0 39-1,0 0 1,0 0 15,39 0 0,-39-39-15,39 39 15,-39-39-31,39 39 31,-78 0-31,78 0 32,-39 0-17,39-39-15,-79 0 47,79 39-31,-39 0-1,39 0-15,-39 0 16,-39-39-16,39 39 15,39 0-15,-78 0 16,39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31:56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2 0,'0'0'172,"81"0"-156,-41 0-16,40 0 15,-80 0-15,81 0 16,0 0-1,-41 0-15,0 0 16,41 0-16,-81 0 16,81 0-16,-81 0 15,40 0 1,-40 0 15,81 0-31,-81 0 31,40 0-15,41 0 15,-81 0-31,40 0 16,-40 0-16,81 0 15,-1 0-15,-40 0 16,1 0-1,-41 0 32,40 0-47,-40 0 16,40 0-1,1 0-15,-41 0 16,40 0-16,0 0 16,-40 0-16,81 40 15,0-40 1,-41 0-16,0 0 15,1 0-15,39 40 16,-39-40-16,-1 0 16,0 0-16,0 0 15,1 0-15,-1 0 16,0 0-16,1 0 15,-1 0-15,0 0 16,41 0 0,-81 0-16,40 0 15,1 0-15,-1 0 16,0 0-16,1 0 15,-1 0-15,-40 0 16,40 0 0,1 0-1,-1 0 1,-40 0-1,40 0-15,1 0 16,-1 0-16,-40 0 16,40 0-16,0 0 15,1 0-15,39 0 16,-39 0-16,-41 0 15,80 0-15,-80 0 16,81 0-16,-41 0 16,1 0-16,-1 0 15,0 0-15,1 0 16,-41 0-16,40 0 15,41 0-15,-41 0 16,0 0-16,41 0 16,-1 0-16,-80 0 15,81 0-15,-41 0 16,1 0-1,-41 0-15,40 0 0,41 0 16,-81 0-16,80 0 16,1 0-1,0 0-15,-41 0 16,0 0-16,41 0 15,-81 0-15,40 0 16,0 0-16,1 0 16,-41 0-16,40 0 15,0 0-15,1 0 16,-41 0-16,40 0 15,41 0-15,-41 0 16,0 0-16,41 0 16,-81 0-16,81 0 15,-41 0-15,-40 0 16,81 0-16,-41 0 15,-40 0 1,81 0 15,-81 0-15,40 0-1,-40 0-15,80 0 16,-80 0 0,41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1:59.750"/>
    </inkml:context>
    <inkml:brush xml:id="br0">
      <inkml:brushProperty name="width" value="0.2" units="cm"/>
      <inkml:brushProperty name="height" value="0.2" units="cm"/>
      <inkml:brushProperty name="color" value="#849398"/>
      <inkml:brushProperty name="fitToCurve" value="1"/>
    </inkml:brush>
  </inkml:definitions>
  <inkml:trace contextRef="#ctx0" brushRef="#br0">10043 744 0,'0'0'250,"-39"0"-234,0 0-1,39 0 1,-39 0-1,0 0-15,0 0 32,39 0-32,-39 0 31,0 0-16,0-39-15,39 39 32,-39 0-1,-1 0-16,1-39 1,39 39 187,-39 0-203,0 0 15,39 0-15,-78 0 16,39 0-16,0-39 16,39 39-1,-39 0 1,0 0-1,0 0 48,39 0-1,-39 0-31,-40-39-15,40 0 31,0 39-16,39 0-15,-78-39-1,39-1 1,0 40-1,39 0 1,-39 0 0,-39-39-1,78 0-15,-39 39 47,0 0-31,39 0-16,-39 0 15,39 0 1,-40 0-16,1-39 15,0 39 17,39 0-17,-39 0 1,0 0-1,39 0-15,-39 0 16,39 0 0,-39-39-1,39 0-15,-39 39 16,0 0-16,0 0 15,0 0-15,-39 0 16,78-39 0,-40 39-1,1 0-15,0 0 16,-39 0-16,78 0 15,-39 0 1,39 0 15,-78 0-15,78 0 15,-39 0-15,39 0-1,-78 0 1,78 0 15,-39-39-15,0 0-1,-1 39 1,1 0-1,39 0-15,-78 0 16,39 0 0,0 0-1,39 0-15,-39 0 16,39 0 31,-39-39-32,0 39 16,0 0-15,39 0 0,-39 0-1,0 0 1,0-39 15,39 39-15,-40 0-1,1 0-15,0 0 31,39 0-31,-78 0 32,78-39-17,-39 39 1,39 0-1,-78 0 1,39 0 0,0 0-16,39 0 15,-39 0 1,0 0-16,0 0 15,39 0-15,-40 0 16,1 0 0,0 0-16,39 0 31,-39 0 889,0 0-904,39 0-16,-78 0 15,0-39-15,39 39 16,-39 0-16,78 0 16,-39 0-16,39 0 15,-79 0 16,79 0 32,-39 0-1,39 0-46,-78 0-1,78 0-15,-39 0 16,-39 0-16,78 0 16,-39 0-16,39 0 15,-78 0 1,78 0 46,-39 0-46,39 0-16,-79 0 15,79 0-15,-39 0 16,39 0 0,-78 0-16,78 0 15,-39 0-15,-39 0 16,78 0-1,-78 0 1,39 0 0,39 0-1,-39 0-15,0 0 16,0 39-1,-1-39 1,40 0 0,-39 0-1,0 0 1,0 0-16,39 0 15,-39 0 32,0 0 0,39 0-31,-39 0-1,0 39-15,0-39 16,0 39-16,0-39 15,0 0 1,39 0-16,-39 39 16,-1-39-16,1 0 15,0 39-15,39-39 16,-39 0-1,0 0 1,0 0-16,39 0 16,-39 0-16,0 39 15,39-39-15,-39 0 16,0 39 15,0-39 0,0 39-15,39-39-1,-39 0-15,-79 78 32,118-78-17,-78 0 1,39 0-16,0 0 15,0 0-15,39 0 16,-39 0-16,0 0 16,0 0-1,0 0 266,0 0-265,-40 0-16,40 0 15,0 0-15,0 0 16,39 0-16,-39 0 15,0 0 32,0 0-31,39 0 15,-39 0 47,0 0-62,0 0 15,39 0-15,-39 0-1,0 0 1,-1 0-1,1 0-15,0 0 16,0 0 0,0 0-1,39 0-15,-39 0 16,-39 0-16,78 0 15,-78 0-15,39 0 16,39 0-16,-78 0 16,38 0-16,1 0 15,0 0-15,39 0 16,-39 0-16,0 0 31,0 0-15,39 0-16,-39 0 15,39 0 1,-78 0-16,78 0 15,-39 0 1,39 0 15,-78 0 0,78 0-31,-39 0 16,39 0 0,-79 0-1,79 0 1,-39 0-16,39 0 15,-78 0-15,78 0 16,-39 0-16,-39 0 16,78 0-16,-39 0 15,0 0-15,0 0 16,39 39-1,-39-39 1,0 0 0,-1 0-1,40 0 157,-39 0-141,0 0-31,0 0 31,39 0 32,-156 0 3213,117 0-3276,-117 0 15,38 0-15,1 0 16,39 0-16,39 0 15,0 0 235,39 0-219,-39 0 0,39 0-31</inkml:trace>
  <inkml:trace contextRef="#ctx0" brushRef="#br0" timeOffset="1808">587 392 0,'0'0'172,"0"0"-157,0 0 16,-39 0-15,-1 0 15,1 0-31,39 0 16,-39 0-1,0 0-15,0 0 16,39 0-16,-39 0 16,0 0-16,0 0 15,39 0-15,-39 0 47,0 0-31,0 0-16,39 0 15,-39 0-15,0 0 16,-1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2:03.398"/>
    </inkml:context>
    <inkml:brush xml:id="br0">
      <inkml:brushProperty name="width" value="0.2" units="cm"/>
      <inkml:brushProperty name="height" value="0.2" units="cm"/>
      <inkml:brushProperty name="color" value="#849398"/>
      <inkml:brushProperty name="fitToCurve" value="1"/>
    </inkml:brush>
  </inkml:definitions>
  <inkml:trace contextRef="#ctx0" brushRef="#br0">0 0 0,'0'0'15,"0"0"188,0 78-172,0-78 0,0 39 1,0-39 46,0 78-63,0-78-15,0 39 31,0 0 63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2:08.310"/>
    </inkml:context>
    <inkml:brush xml:id="br0">
      <inkml:brushProperty name="width" value="0.2" units="cm"/>
      <inkml:brushProperty name="height" value="0.2" units="cm"/>
      <inkml:brushProperty name="color" value="#849398"/>
      <inkml:brushProperty name="fitToCurve" value="1"/>
    </inkml:brush>
  </inkml:definitions>
  <inkml:trace contextRef="#ctx0" brushRef="#br0">0 78 0,'39'0'203,"-39"0"-187,78 0-16,-39 0 15,0 0-15,40 0 16,-79 0-16,78 0 15,-39 0-15,78 0 16,-78 0-16,39 0 16,-39 0-16,-39 0 15,39 0 219,1 0-234,-1 0 16,78 0-16,-78 0 15,39 0-15,-39 0 16,0 0-16,39 0 16,-39 0-16,-39 0 15,40 0-15,-1 0 16,-39 0 155,39 0-171,0 0 16,39 0-16,-78 0 16,78 0-16,-39 0 15,-39 0-15,78 0 16,-78 0-16,39 0 15,-39 0 1,79 0-16,-79 0 16,39 0-1,-39 0 32,78 0-31,-78 0-16,39 0 15,-39 0 1,78 0 46,-78 0 125,-39 0-171,39 0-16,-39 0 16,0 0-1,0 0-15,0 0 16,39 0-16,-79 0 15,79 0-15,-39 0 16,39 0-16,-39 0 16,0 0-16,0 0 31,39 0-31,-39 0 15,0 0-15,-39 0 16,78 0-16,-39 0 16,0 0-16,0 0 15,39 0 1,-39 0-16,-1 0 15,1 0 1,0 0 0,39 0-1,-39 0 1,0 0-16,39 0 15,-39 0-15,0 0 16,0-39-16,-39 39 16,78 0-1,-39 0-15,39 0 16,-78 0-1,78 0-15,-40 0 16,40 0-16,-78 0 16,78 0-16,-39 0 15,39 0 1,-78 0-1,39 0-15,39 0 16,-78 0-16,78 0 16,-39 0-16,39 0 15,-78 0-15,39-39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2:30.286"/>
    </inkml:context>
    <inkml:brush xml:id="br0">
      <inkml:brushProperty name="width" value="0.2" units="cm"/>
      <inkml:brushProperty name="height" value="0.2" units="cm"/>
      <inkml:brushProperty name="color" value="#849398"/>
      <inkml:brushProperty name="fitToCurve" value="1"/>
    </inkml:brush>
  </inkml:definitions>
  <inkml:trace contextRef="#ctx0" brushRef="#br0">0 0 0,'39'0'281,"0"0"-219,0 0-46,-39 0 15,39 0-31,1 0 16,-1 0-16,-39 0 31,39 0 125,0 0-78,0 0-78,-39 0 15,39 0-15,39 0 16,-78 0-16,78 0 16,-39 0-16,-39 0 15,39 0 1,0 0 15,1 0-31,-40 0 31,39 0-15,0 0 15,0 0-31,-39 39 16,39-39 30,0 0-14,0 0-32,-39 0 31,39 0-16,39 39-15,-39-39 32,-39 39-32,39-39 15,40 39 1,-79-39 15,39 39-15,0-39-16,-39 0 15,39 0 1,39 0 15,-78 0-15,39 0-1,0 40-15,0-40 16,0 0-1,39 0 1,-39 0-16,1 39 16,-40-39 15,39 0-31,0 0 15,0 0 1,-39 39-16,39-39 16,0 0-1,-39 0-15,39 0 16,0 0 15,0 39-15,-39-39-1,39 39 1,-39-39-16,39 0 62,0 39-62,0-39 47,1 0 15,-1 0-15,0 39-31,39-39-1,0 39 1,-39-39 0,0 0-16,-39 0 15,39 0 1,-39 39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5:50.596"/>
    </inkml:context>
    <inkml:brush xml:id="br0">
      <inkml:brushProperty name="width" value="0.2" units="cm"/>
      <inkml:brushProperty name="height" value="0.2" units="cm"/>
      <inkml:brushProperty name="color" value="#728FAA"/>
      <inkml:brushProperty name="fitToCurve" value="1"/>
    </inkml:brush>
  </inkml:definitions>
  <inkml:trace contextRef="#ctx0" brushRef="#br0">9222 4944 0,'0'-39'826,"0"39"-810,0-39 15,0 39 32,0-78 171,0 78-234,0-39 15,0 39-15,0-39 16,0 0-16,-39 39 31,39-39 16,0 39-16,0-40-15,-39 1 15,39 0-16,-78 0 48,78 0-48,0 39 1,0-39 15,0 0-15,0 0-1,-39 0 32,39 39 0,0-78-31,0 78-16,0-39 31,0 39-31,-78-79 15,78 79 17,0-39-17,0 39-15,0-78 16,0 78-1,0-39 1,0 39 31,0-78-32,0 78 1,0-39 0,0 39 15,0-39-16,0 0 17,0 39-17,0-39 1,0 39-1,0-78 1,0 78 0,0-40-1,0 40 1,0-78-1,0 78-15,0-39 16,0 39 0,0-78-1,0 78-15,0-39 16,0 39-1,0-78 1,0 78 0,0-39-1,0 39 1,0-78-16,-39 39 15,39-1 32,0 1-31,-39 39-1,39-39 1,0 0 0,0 0-1,0 39 1,-39-39-1,39 0 17,0 0-17,0 39-15,0-39 16,0 39-1,0-78 1,0 78 0,0-39 15,0 0 0,0-1-15,0 40 15,-39-78-16,39 39 17,0 0-1,0 39-16,0-39 1,0 39 31,0-39-32,0 39 17,-39-78-17,39 39 1,0 0-1,0 39 1,0-39 0,0 0-1,-40-1 1,40 1 15,0 0-15,0 0-1,0 39 1,-39-39-1,39 0 17,0 0-17,0 39 16,0-39 1,0 0-32,0 0 15,0 39 1,0-39-16,0 0 15,0 0 1,0-1-16,0 1 16,0 0-1,0 0 1,0 39-1,0-39 32,0 0-31,0 0-1,0 39 17,0-39-17,0 0 1,0 0 15,0 39-15,0-39-1,0 0 1,0 39 15,0-39 31,-39-1 375,39 40-343,-39 0-63,0 0 31,39 0-15,-39 0 47,0 0-47,0 0 15,39 0-15,-39 0 780,0 0-812,0 0 48,39 0 15,-39 0-32,0 0 1,-1-39 47,40 39-32,-39 0-15,0 0 15,0 0-46,39 0 0,-39 0-16,0 0 15,0 0 1,39 0-1,-39 0 1,0 0 0,0 0-16,39 0 15,-39 0 1,0 0-1,0 0-15,39 0 16,-40 0 0,1 0 77,0 0-62,39 0-15,-39 0-16,0 0 16,39 0-1,-39 0-15,0 0 16,0 0-1,39 0 17,-39 0-1,0 0-31,0 0 15,39 0-15,-78 0 16,38 0-16,1 0 16,-39 0-16,78 0 15,-39 0-15,-39 0 16,39 0-16,0 0 15,0 0-15,39 0 94,-39 0-47,0-39-32,0 39 1,39 0-16,-40 0 16,1 0-16,0-39 15,39 39 63,-39 0-78,0-39 16,0 39-1,39 0 1,-39 0 0,0 0-16,0-39 15,39 39 16,-39 0-15,-39 0 31,39 0 15,39 0-46,-40-39-16,1 39 31,0 0-31,0-39 16,0 39-1,0 0 1,39-39-16,-39 39 15,0 0 1,0 0 0,39 0-1,-39 0-15,0 0 16,0 0-16,39 0 15,-39 0 1,-1 0 0,1 0 15,39 0 0,-39 0-15,0-39-1,0 39-15,0 0 16,0 0-16,0 0 15,0 0-15,0 0 16,39-39-16,-39 39 16,0 0-1,39 0-15,-39 0 16,-1 0-1,1-39 1,-39 39 0,78 0-1,-39 0 1,39 0-16,-78 0 15,78 0 32,-39 0-16,-39 0-15,78 0 0,-39 0-1,39 0-15,-78 0 16,78 0-16,-40 0 15,40 0-15,-78 0 16,78 0-16,-39 0 16,39 0 15,-78 0 16,78 0-32,-39 0 1,39 0-1,-78 0-15,78 0 16,-39 0 0,39 0-1,-78 0-15,78 0 16,-39 0-1,39 0 1,-79 0 31,79 0 0,-39 0-32,39 0 1,-78 0-16,78 0 15,-39 0-15,0-39 16,0 39 0,39 0-16,-39 0 31,39 0-31,-78 0 15,78 0 1,-39 0-16,39 0 16,-79-40-16,40 40 31,0 0 31,0-39-62,39 39 16,-39 0-1,0 0 63,0 0-31,39 0-31,-78-39-1,39 39 1,0 0-16,39-39 16,-39 39-16,0-39 421,-1 39-406,1 0-15,-39-39 16,78 39-16,-78 0 16,78 0-16,-39 0 15,39 0 79,-39 0-47,0 0-47,-39-78 15,78 78 1,-78 0-1,38 0 1,40 0 46,-39 0-46,0 0 15,39 0-31,-39 0 16,39 0-1,-78 0 1,78 0 0,-39-39-1,39 39 1,-78 0-1,78 0 1,-39 0 0,39 0-16,-78 0 15,39 0 1,-1 0-1,1 0 1,39 0 31,-39 0-32,39 0 17,-39-39-32,0 0 15,39 39-15,-39 0 16,39 0 46,-39 0-62,0 0 31,39 0-15,-39-39 0,39 39 15,-78 0 0,78 0-15,-39 0-1,39 0 1,-79 0-1,79 0-15,-39-79 16,-39 79 0,78 0-16,-78 0 15,39 0-15,0 0 16,0 0-16,-39 0 15,78 0-15,-78 0 16,38 0-16,40 0 16,-39 0-16,0 0 15,0 0-15,39 0 16,-39 0-1,0 0 1,0 0-16,39 0 16,-78 0-16,39 0 15,0 0-15,39 0 16,-39 0-16,0 0 31,-1 0 31,40 0-62,-39 0 16,0 0 0,0 0-1,39 0 1,-39 0-16,0 0 15,0 0-15,39 0 16,-78 0-16,0 40 16,39-40-1,39 0-15,-39 0 16,-1 0-16,-38 0 655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56:37.884"/>
    </inkml:context>
    <inkml:brush xml:id="br0">
      <inkml:brushProperty name="width" value="0.2" units="cm"/>
      <inkml:brushProperty name="height" value="0.2" units="cm"/>
      <inkml:brushProperty name="color" value="#66CC00"/>
      <inkml:brushProperty name="fitToCurve" value="1"/>
    </inkml:brush>
  </inkml:definitions>
  <inkml:trace contextRef="#ctx0" brushRef="#br0">0 5119 0,'0'0'218,"39"0"-187,0 0-31,0 0 16,-39 0-16,78 0 15,-39 0-15,1 0 16,-40 0 0,39 0-16,0 39 15,0-39 48,-39 0-48,39 0 1,0 0-1,0 0 1,-39 0 15,39 0 0,0 0-15,0 0-16,39 0 16,-39 0-1,1 0-15,-1 0 16,-39 0-16,39 0 15,0 0 1,0 0 46,-39 0-30,39 0-17,-39 0-15,78 0 16,-39 0-16,0 0 15,0 0-15,-39 0 16,39 0-16,0 0 16,1 0-16,-40 0 46,39 0-14,0 0-17,0-39 1,-39 39-1,39 0-15,0 0 16,0 0 0,-39 0-16,78-39 31,-39 39 47,0 0 546,-39 0-187,39 0-422,0 0-15,1 0 16,-40 0-1,39 0 48,0 0 30,0 0-61,-39 0-17,39 0-15,0 0 16,0 0-16,-39 0 15,39 0 1,0 0 31,0 0-32,0-40 1,0 40 0,0 0-1,-39 0 1,40 0 31,-40 0-32,78-39 1,-78 39 15,39 0-15,0 0-1,0 0 1,-39 0-1,39 0 1,0 0 15,0 0 0,-39 0-15,39 0 0,0 0-16,0 0 15,0-39 1,1 39 15,-1 0-31,0 0 16,-39 0-1,39 0 1,39-39-1,-78 39 32,78 0-47,-78 0 16,39 0-16,-39 0 15,78 0 17,-78 0 14,39 0-30,-39 0-16,79 0 16,-79 0-1,39 0 1,-39 0-1,78 0 1,-78 0 31,39 0-32,-39 0 1,78 0 0,-78 0-16,39 0 15,-39 0 1,39 0-1,0 0 79,0 0-78,-39 0-16,78 0 15,1 0 16,-40 0-15,-39 0 0,39 0-1,0-39 16,0 39-15,0 0-16,-39 0 16,39 0-16,0 0 15,0-39 1,0 39 46,-39-39-46,39 39-1,0 0 1,-39 0 0,40 0 15,-1 0-16,0 0 32,0-78-31,0 78-1,0 0 1,-39 0-16,39-39 16,0 39 2760,0 0-1122,-39 0 2683,39 0-4275,0 0 32,0 0-79,-39 0 1,39-39 0,1 0-1,-40 39 1,39 0-1,0 0 1,0 0 15,0 0 32,-39-39-32,39 39-16,0 0 48,0 0-63,-39 0 62,39 0-31,0 0-15,0 0-16,-39 0 16,39 0 15,40-79 0,-40 79 31,-39 0-46,39 0 31,0 0-16,0 0 78,-39 0 32,39 0-110,0 0-16,0 0 17,39 0 46,-78 0-63,39 0-15,-39 0 16,78 0-1,-78 0 110,40 0 109,38 0-234,-78 0 16,39 0-1,-39 0 32,39 0-16,0 0-15,-39 0-16,39 0 16,-39 0 15,78 0 0,-78 0-15,39 0-1,-39 0-15,78 0 16,-78 0-1,39 0-15,-39 0 16,79 0 0,-79 0-16,39 0 15,-39 0-15,39 0 16,-39 0-16,39 0 31,0 0-15,-39 0-1,39 0 1,0 0-1,0 0 17,-39 0-17,39 0 1,0 0-1,0 0 17,-39 0-1,39 0 0,1 0 16,-1 0 0,-39 0-32,39 0 1,0 0-16,0 0 31,-39 0-15,39 0-16,0 0 15,0 0 1,-39 0-1,39 39 32,0-39-16,0 0-15,-39 0 15,39 0-15,0 0 15,1 0-31,-40 0 16,39 0 30,0 0-30,0 0 15,-39 0-15,39 0 15,-39 0-31,39 0 31,-39 0-15,39 0-1,39 0 1,-39-39 15,-39 39 0,39 0 1,39 0-17,-78-39 1,79 39-1,-79 0 1,39 0 15,-39 0-15,39 0-1,0 0 1,0 0 0,0-39-1,0 0 16,-39 39-15,39 0 0,39 0 15,-78 0-31,39 0 15,-39 0-15,79 0 16,-40 0 0,0 0-16,0 0 15,-39 0 1,39-39-1,0 39 48,0 0-16,-39 0-16,39 0-31,0 0 15,0 0 1,-39 0 0,39 0-16,0 0 15,0 0 1,-39 0-16,40 0 15,-1 0 32,0 0-16,-39 0 1,39 0-17,0 0 1,0 0-16,-39 0 15,39 0 1,0 0 0,-39 0-1,39 0-15,-39 0 16,39 0-1,-39 0-15,78 0 16,-78 0 15,39 0-15,-39 0 15,79 0-15,-79 0-1,39 0 1,-39 0-1,78 0 32,-78 0 0,39 39-31,-39-39-1,78 0 1,-78 0-1,39 0-15,-39 0 16,78 0 31,-78 0-32,39 0 1,-39 0 0,79 0-1,-79 39 48,39-39 46,-39 39-62,39-39-47,0 0 15,-39 0 1,39 0-1,-39 0 17,39 39-1,-39-39 7285,39 0-7300,0 0-16,39 0 15,-78 0 1,39 0-16,-39 0 16,78 0-1,-38 39 1,-1-39-1,0 0 1,-39 0 15,39 0-15,0 0 31,0 0-16,0 79-16,0-79 17,0 0-17,0 0 1,-39 0-1,39 0 1,-39 0 0,39 0-1,0 0 1,-39 0-1,40 0-15,-1 0 16,0 39-16,0-39 47,0 0-16,0 0-15,-39 0 30,39 0-30,0 39-16,-39 0 16,39-39-16,-39 0 31,39 0-16,-39 39 1,39-39 15,0 0-15,-39 0 15,39 0 0,1 0 16,-1 39-47,-39 0 16,39-39-1,0 0 32,0 0-31,-39 0-16,39 39 15,0-39 1,0 0-1,-39 0-15,39 0 32,39 39-32,-78-39 15,78 39 1,-78-39-1,40 39 1,-1-39 0,0 0-1,0 0 48,-39 0-48,39 39 1,0 1-1,0-40 17,-39 0-17,39 0 16,0 0-31,0 0 16,-39 39-16,39-39 16,0 0-1,0 0-15,-39 0 16,40 0-16,-1 0 15,0 0 1,0 0 0,0 0-16,0 0 15,0 0 1,39 0-16,-39 78 15,0-78 1,0 0-16,0 0 16,1 0-1,-1 0 1,0 0-1,-39 0-15,39 0 16,0 39 0,0-39-1,-39 0 1,39 0-1,0 0 1,0 39 0,0-39-1,0 0 1,39 39-1,-78-39 1,40 0 0,-1 39-1,0-39 1,-39 0-1,39 0-15,0 0 16,0 0 0,-39 0-16,39 0 15,39 0 1,-78 0 15,78 0 0,-78 0-15,39 0-1,-39 0-15,79 0 16,-79 0 0,39 0-1,-39 0 1,78 0-16,-78 0 15,39 0 1,-39 0-16,78 0 16,-78 0-1,39 0 1,39 0-1,-78 0-15,39 0 16,0 0-16,0 0 16,-39 0-16,40 0 15,-40 0 1,78 0 31,-78 0 77,39 0-124,-39 0 16,78 0-16,-78 0 16,39 0-16,-39 0 15,78 0 1,-78 0-16,39 0 15,-39 0-15,78 0 16,-78 0 920,0 0-842,0 0-79,0-39-15,0 0 16,0 0-1,0 39 17,0-39-17,0 0-15,0 0 31,0 39-15,0-39 15,0-1 0,0 1 1,0 39 14,0-39-14,0 0 14,0 0-14,0 39-17,0-39 1,0 0-1,0 0 17,-39 39-32,0-39 31,39 0 0,0 0-15,0 39-1,0-78 16,0 78 1,0-40-17,0 40 1,0-39-1,0 0 17,0 0-1,0 39-16,0-39 1,0 0 15,0 0-15,0 0 46,0 0-46,0-39 15,39 78 0,-39-39-15,0 0 31,0-1-1,0 40-14,0-78 14,0 39 1,39 0-31,-39 0-1,0 39 17,0-39-17,0 39 1,0-78-1,0 78 1,0-39 0,0 39-1,39-78 16,-39 78-15,0-39 0,0 39 15,0-79 16,40 40 15,-40 0 0,0 0-30,39 0-1,-39 0 0,0 0-15,39-39-1,-39 78 126,0-39-79,39 0 1,-39 0-48,0 39 1,0-40-1,0 1 17,0 0-17,0 39 1,0-39-1,0 0 1,0 0 0,0 39-1,0-39-15,0 0 16,0 0 15,0 39-15,0-39-1,0 0 1,0 0 15,0 39-31,39-79 16,-39 40 15,0 39-31,0-39 15,0 0 1,0 0 0,0 39-1,39-39-15,-39 39 16,0-39-1,0 0 1,39-39 0,-39 39-1,0 0 1,0 0-16,0 39 15,0-40 1,0 1-16,0 39 16,0-39 15,39 0-31,-39 0 31,0 0-31,39 0 16,0-39 15,-39 78-16,39-39 1,-39 0-16,0 39 16,0-39-1,0 39-15,0-39 16,78-1-1,-78 1 1,0 0 0,0 0-16,40 39 15,-40-39 1,0 0-1,0 0 17,0 39-17,0-39 1,0 0-1,0 0 1,39 39 0,0-39-16,-39 39 31,0-39-16,0 0 1,0 39 0,0-40-1,0 1 1,0 39-1,0-39 17,0 0-32,0 0 15,0 39 1,0-39-1,0 0 1,0 0 0,0 39-1,0-39 1,0 0-1,0 0 1,0 39 15,0-39-15,0 0-1,0-1 1,0 40 0,0-39-1,0 0 1,0 0-1,-39 39 1,39-39 0,0 0-16,0 0 15,0 39 1,0-39-1,0 0 1,0 0 0,0 39 15,0-39 109,0 0 16,0 0-140,0 39-1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32:17.1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0,'0'0'421,"41"0"-405,-41 0-1,40 0 1,0 0-1,0 0-15,-40 0 16,41 0-16,-41 0 16,40 0-16,0 0 15,-40 0 32,41 0-16,-1 0-15,0 0-16,-40 0 15,41 0 1,39 81 0,-80-81 30,81 0-30,-81 0-16,40 0 16,-40 0-16,81 0 15,-81 0-15,40 0 16,41 0-16,-81 0 15,40 0 17,-40 0-1,81 0-16,-81 0 1,40 0-16,-40 0 16,81 0-1,-81 0-15,80 0 16,-39 0-1,-41 0 1,40 0 0,0 0-1,1 0-15,-41 0 31,40 0-31,0 0 16,41 0 0,-81 0-1,40 0 1,1 0-1,-1 0 17,-40 0-17,40 0 1,1 0-1,-1 0 1,-40 0 0,40 0-16,0 0 15,1 0 1,-1 0 15,41-41-31,-81 41 31,40 0-15,0 0 15,1 0-31,-41 0 16,40 0-1,0 0 1,1 0-1,-41-40 1,40 40 15,41 0 16,-81 0-31,40 0-16,0 0 15,1-40 1,-41 40 31,80 0-32,-39 0 1,-1 0-1,-40 0 1,40 0 0,0 0-1,1 0 1,-41 0-1,40 0 1,0 0-16,1 0 16,-41 0-1,40 0-15,0 0 16,1 0-1,-41 0-15,40 0 16,41 0-16,-81 0 16,80 0-1,-80 0 1,41 0-16,-41 0 15,80 0 1,-80 0-16,41 0 16,-41 0-16,40 0 31,0 0-16,1 0 1,-41 0 0,80 0-16,-40 0 15,-40 0-15,81 0 16,-81 0-16,40 0 15,-40 0 32,81 0-31,-81 0-1,40 0-15,-40 0 16,81 0-16,-81 0 16,40 0-16,-40 0 15,81 0 1,-81 0-1,40 0-15,41 0 16,-81 0 0,40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25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0,'39'0'109,"0"0"-94,-39 0 1,39 0 0,0 0-16,0 0 15,-39 0 16,39 0-31,0 0 16,0 0 0,0 0-16,0 0 15,0 0-15,-39 0 16,39 0-16,1 0 15,-1 0 17,-39 0-1,39 0-16,0 0 1,0 0-16,-39 0 16,39 0 15,0 0 16,0 0-32,-39 0-15,39 0 16,0 0-1,0 0-15,0 0 16,40 0-16,-1 0 16,0 0-16,-78 0 15,39 0-15,0 0 16,0 0-16,0 0 15,0 0 1,0 0 0,0 0-16,0 0 15,1 0 1,-1 0-16,-39 0 15,39 0-15,0 0 16,0 0-16,39 0 16,-39 0-16,-39 0 15,78 0-15,-78 0 16,39 0-16,-39 0 15,78 0-15,1 0 16,-40 0 0,0 0-1,-39 0 1,39 0-1,0 0 17,0 0-17,-39 0 1,39 0-1,0 0 1,0 0 0,-39 0-1,39 0 1,0 0 15,0 0-15,-39 0 30,40 0-14,-1 0-17,0 0 32,-39 0 47,39 0-16,0 0-16,-39 0-62,117 0 16,-39 0-16,39 0 15,1 39-15,-79-39 16,78 0-1,-78 0-15,39 0 16,-78 0-16,39 0 16,-39 0-1,78 0 1,-78 0-1,40 0 63,-40 39 297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0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0,'0'-39'172,"0"39"-156,39 0 15,0 0-16,0 0-15,0 0 16,39 0-16,0 0 16,1 0-16,-1 0 15,39 0-15,-78 0 16,78 0-16,-78 0 15,39 0-15,-78 0 16,79 0-16,-40 0 16,0 0-16,0 0 15,0 0-15,-39 0 16,78 0-16,-39 0 15,-39 0-15,78 0 16,-39 0-16,0 0 16,40 0-16,-79 39 15,39-39-15,0 0 16,0 0-1,-39 0-15,39 0 16,0 39-16,0-39 16,-39 0-1,39 0 16,0 0-15,0 0 0,-39 0-16,39 0 15,-39 0-15,79 0 16,-79 0-16,39 0 15,-39 0-15,78 0 16,78 0-16,-117 0 16,39 0-16,0 0 15,40 0-15,-1 0 16,-78 0-16,-39 0 15,78 0-15,-39 0 16,0 39 0,0 1-1,0-40 48,-39 0-32,40 0 16,-40 39-16,78 0-16,-78 0 1,0-39 0,0 39-1,0 0-15,-39 39 16,39-78 15,-39 39 16,39-39 15,-40 0-46,1 39 0,39 0 30,-39-39-14,39 39-17,-78-39 1,78 39-1,-39-39 1,39 0 0,-78 40-1,39-40 94,0 0-31,39 0-62,-39 0 0,0 0-1,0 0 1,-1 0-1,40-40 17,-39 40-17,0 0 1,39 0 15,-39 0-15,39-39-1,-39 39-15,0-39 16,0 39-1,0 0 1,0-39-16,39 39 16,-39 0-1,0 0 1,0 0-16,39 0 15,-39 0 1,-1 0 0,1 0-16,39 0 15,-39 0 1,39 0-16,-39 0 15,0 0-15,39 0 16,-39-39 0,0 39-16,0 0 15,0 0-15,0 0 16,0 0-16,0 0 15,-40 0-15,40 0 16,-39 0 0,78 0-16,-39 0 0,-39 0 15,78 0 1,-39 0-16,0 0 15,0 0 1,39 0 0,-78 0-16,39 0 15,39 0 1,-40 0-16,1 0 15,0 0 1,0 0 0,0 0-1,0 0-15,0 0 16,39 0-1,-39 0 1,0 0 15,0 0-31,39 0 16,-39 0-1,0 0 1,0 0 0,39 0-16,-40 0 15,1 0 1,0 0-1,0 0-15,0 0 16,0 0-16,0 0 16,0 0-16,0 0 31,39 0 686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6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0 117 0,'0'0'156,"118"0"-140,-1 0-16,0 0 16,0 0-16,1 0 15,-40 0-15,-39 0 16,0 0-16,0 0 15,0 0-15,-39 0 16,78-39-16,-39 39 16,0 0-16,-39 0 15,39 0 1,1 0-16,-1 0 15,-39 0 1,39 0-16,0 0 16,-39 0-1,39 0-15,39 0 16,-39 0-1,-39 0 1,39 0 15,0 0-31,0 0 16,0 0-16,0 0 15,1 0 1,-40 0-16,39 0 16,0 0-16,0 0 15,-39 0-15,39 0 16,0 0-16,0 0 15,-39 0-15,39 0 16,0 0 0,0 0-16,-39 0 15,39 0 1,0 0-1,40-39 17,-79 39 186,39 0-187,0 0-15,-39-39 77,39 39-30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9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78 0,'39'39'141,"78"-39"-126,0 0-15,-78 0 16,118 78-16,-79-78 16,39 39-1,-39-39-15,-39 0 16,39 0-16,40 0 15,-79 0-15,0 0 16,0 0-16,0 0 16,0 0-16,-39 0 15,39 0-15,0 0 16,0 0-16,-39 0 15,78 0-15,0 0 16,-38 0-16,-1 0 16,39 0-16,-39 0 15,0 0-15,0 0 16,39 0-16,0 0 15,-39 0-15,0 0 16,1 0-16,-1 0 16,0 0-16,39 0 15,-39 0-15,78 0 16,-78 0-16,39 0 15,-39 0-15,40 0 16,-1 0-16,-39 0 16,0 0-1,0 0-15,39 0 16,-39 0-16,-39 0 15,78 0-15,-39 0 16,1 0-16,-1 0 16,39-39-16,-39 39 15,0 0-15,-39 0 16,78 0-16,-39 0 15,-39 0-15,39-39 16,0 39 0,0 0-16,-39 0 15,39 0 1,1 0-16,-1 0 15,-39 0-15,39-39 16,0 39 0,0 0-1,-39 0-15,39 0 63,39-39 342,-39 39-389,0-39-1,-39 39 1,39 0 0,0-39-1,-39 39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25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17 0,'39'0'109,"0"0"-94,-39 0 1,39 0 0,0 0-16,0 0 15,-39 0 16,39 0-31,0 0 16,0 0 0,0 0-16,0 0 15,0 0-15,-39 0 16,39 0-16,1 0 15,-1 0 17,-39 0-1,39 0-16,0 0 1,0 0-16,-39 0 16,39 0 15,0 0 16,0 0-32,-39 0-15,39 0 16,0 0-1,0 0-15,0 0 16,40 0-16,-1 0 16,0 0-16,-78 0 15,39 0-15,0 0 16,0 0-16,0 0 15,0 0 1,0 0 0,0 0-16,0 0 15,1 0 1,-1 0-16,-39 0 15,39 0-15,0 0 16,0 0-16,39 0 16,-39 0-16,-39 0 15,78 0-15,-78 0 16,39 0-16,-39 0 15,78 0-15,1 0 16,-40 0 0,0 0-1,-39 0 1,39 0-1,0 0 17,0 0-17,-39 0 1,39 0-1,0 0 1,0 0 0,-39 0-1,39 0 1,0 0 15,0 0-15,-39 0 30,40 0-14,-1 0-17,0 0 32,-39 0 47,39 0-16,0 0-16,-39 0-62,117 0 16,-39 0-16,39 0 15,1 39-15,-79-39 16,78 0-1,-78 0-15,39 0 16,-78 0-16,39 0 16,-39 0-1,78 0 1,-78 0-1,40 0 63,-40 39 297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10-01T17:40:30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51 0,'0'-39'172,"0"39"-156,39 0 15,0 0-16,0 0-15,0 0 16,39 0-16,0 0 16,1 0-16,-1 0 15,39 0-15,-78 0 16,78 0-16,-78 0 15,39 0-15,-78 0 16,79 0-16,-40 0 16,0 0-16,0 0 15,0 0-15,-39 0 16,78 0-16,-39 0 15,-39 0-15,78 0 16,-39 0-16,0 0 16,40 0-16,-79 39 15,39-39-15,0 0 16,0 0-1,-39 0-15,39 0 16,0 39-16,0-39 16,-39 0-1,39 0 16,0 0-15,0 0 0,-39 0-16,39 0 15,-39 0-15,79 0 16,-79 0-16,39 0 15,-39 0-15,78 0 16,78 0-16,-117 0 16,39 0-16,0 0 15,40 0-15,-1 0 16,-78 0-16,-39 0 15,78 0-15,-39 0 16,0 39 0,0 1-1,0-40 48,-39 0-32,40 0 16,-40 39-16,78 0-16,-78 0 1,0-39 0,0 39-1,0 0-15,-39 39 16,39-78 15,-39 39 16,39-39 15,-40 0-46,1 39 0,39 0 30,-39-39-14,39 39-17,-78-39 1,78 39-1,-39-39 1,39 0 0,-78 40-1,39-40 94,0 0-31,39 0-62,-39 0 0,0 0-1,0 0 1,-1 0-1,40-40 17,-39 40-17,0 0 1,39 0 15,-39 0-15,39-39-1,-39 39-15,0-39 16,0 39-1,0 0 1,0-39-16,39 39 16,-39 0-1,0 0 1,0 0-16,39 0 15,-39 0 1,-1 0 0,1 0-16,39 0 15,-39 0 1,39 0-16,-39 0 15,0 0-15,39 0 16,-39-39 0,0 39-16,0 0 15,0 0-15,0 0 16,0 0-16,0 0 15,-40 0-15,40 0 16,-39 0 0,78 0-16,-39 0 0,-39 0 15,78 0 1,-39 0-16,0 0 15,0 0 1,39 0 0,-78 0-16,39 0 15,39 0 1,-40 0-16,1 0 15,0 0 1,0 0 0,0 0-1,0 0-15,0 0 16,39 0-1,-39 0 1,0 0 15,0 0-31,39 0 16,-39 0-1,0 0 1,0 0 0,39 0-16,-40 0 15,1 0 1,0 0-1,0 0-15,0 0 16,0 0-16,0 0 16,0 0-16,0 0 31,39 0 686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832AF-187A-4002-B60B-5254CF9E2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039DD8-B261-47D2-B792-5C35258E5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EB1AC-4F47-4DBC-99E4-BB0DA182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02784-37CD-4D53-AC43-75FD03DC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1AF775-785C-4A26-BECE-41838E44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D6A36-292E-4BBD-B0A5-813C2355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86DF2-D382-42EB-8518-775B6BCA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E2345-7570-469F-A16E-0F2CE8FD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92AE5-CAD3-400B-99DD-442BBA4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30D98-A9CC-4CF8-B63D-10B3D516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65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80498F-7F17-45BC-8522-9EA0C646F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2189F2-1CD5-4C81-B4E6-20AAA82A7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7617D-E6C4-4284-8C36-9401AE60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6EC51-87D4-4214-9E7A-0C868943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C0A2C6-A552-4F90-9620-753F789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7E831-F238-4374-9F5C-33822AC9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B8DA9D-8ACA-4717-B744-9C5177BE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232D3-ACEC-4708-8D51-ACDD949A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B824E-908C-407E-8EC5-9A69F882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EC1BC-CB36-426D-9628-9F25B49A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0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9342F-43B0-4908-979C-C2446748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32EADD-3001-4FE7-B0CF-F07E77A8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94E29-4C62-4591-8F7B-893C7EF5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006E2-1DD0-4AA8-8239-202EAD2F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45CADA-6A52-467A-9917-9555DEAD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CD096-FCEA-44EE-B20C-7653319C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6E208-0126-4916-8994-1C46CEC2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D45FB6-F795-4ECC-9B82-2D8323F63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734F21-EB4A-44C6-921A-6AF1038F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F09966-2207-4C4B-9940-11951A19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0D3279-F93F-4660-ABE9-8F5B43C4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2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6C74B8-0D50-4A44-B67E-ABC5AD9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BD8535-1C50-4CD5-B9B9-CF4C56CA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384495-D7C5-441E-A149-588D44477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2952D8-24D0-4245-A113-61D4A55DC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A6DDF4-740F-41D7-B3CC-521A12FEC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D133597-F9FA-43AC-A9CD-AF289C54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0153B9-98FC-49CB-B162-ABA0E602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066F47-BCEB-4E45-BF42-C0E3A4A4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3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D66C7-71D0-4A87-AB80-E54355E1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4C0C1-BF63-4C2F-AD54-B75B3692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43EC67-6A12-4501-8394-4BE80E2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FB3C66-F126-4737-8C36-77F679DA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7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2731D7-E5C6-4626-B2D6-52A88946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9977B1-85E5-4D8D-9F24-42EE82B8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988EE4-54B8-405E-A556-9A4A01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5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427F2-9B07-471D-A8B9-9019F9CD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F4DE0-83F6-4A73-B2FB-D81F7E7F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DA154D-1BD2-4AAA-8F0E-289C477BD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BA553-89BF-46E2-9072-F415A9B7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52CF89-92CA-4897-ACF3-E81E8AE8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44FA1D-10F7-435B-83C2-BE0A8AFA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3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514D4-3E1D-4D57-82D2-6741A654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1A23CD-E904-4973-BF23-8A1407F6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99ECB7-F9EC-422A-AC4D-43D96B18B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7644BE-43DD-4C3D-8310-F9379FDF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DE478B-F77C-4777-A72D-10B7CCCE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C5D45-BAAF-4DD1-8BF1-FA1379D4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1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1744CF-9990-47DB-A06C-D75DB1F2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E8E60C-4E5F-4A2F-828F-8504A7B6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776E8-AD50-474C-822A-50ECE90F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0A87B-21F3-4BCA-8E00-AAF9675CB249}" type="datetimeFigureOut">
              <a:rPr lang="fr-FR" smtClean="0"/>
              <a:t>01/10/2022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56285-B508-496F-B7E5-47C05A49D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5629ED-3116-44BB-84FC-A24DB492E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7295-4D7A-4C63-90DD-424B7CEE3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5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3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34" Type="http://schemas.openxmlformats.org/officeDocument/2006/relationships/image" Target="../media/image41.png"/><Relationship Id="rId7" Type="http://schemas.openxmlformats.org/officeDocument/2006/relationships/customXml" Target="../ink/ink10.xml"/><Relationship Id="rId12" Type="http://schemas.openxmlformats.org/officeDocument/2006/relationships/image" Target="../media/image30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43.pn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12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customXml" Target="../ink/ink25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38.png"/><Relationship Id="rId36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26.png"/><Relationship Id="rId9" Type="http://schemas.openxmlformats.org/officeDocument/2006/relationships/customXml" Target="../ink/ink11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20.xml"/><Relationship Id="rId30" Type="http://schemas.openxmlformats.org/officeDocument/2006/relationships/image" Target="../media/image39.png"/><Relationship Id="rId35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customXml" Target="../ink/ink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45FAC0-7264-45E2-839D-EACA62D86AF4}"/>
              </a:ext>
            </a:extLst>
          </p:cNvPr>
          <p:cNvSpPr/>
          <p:nvPr/>
        </p:nvSpPr>
        <p:spPr>
          <a:xfrm>
            <a:off x="3198055" y="318255"/>
            <a:ext cx="5795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Classe Terminale OTM</a:t>
            </a:r>
            <a:endParaRPr lang="fr-FR" sz="4400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13D417-DAFB-4254-B587-8C11588E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39311" cy="9144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Objectifs :</a:t>
            </a:r>
            <a:br>
              <a:rPr lang="fr-FR" dirty="0"/>
            </a:b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D465F6-54FD-4A9F-9D5D-7934E0EBD261}"/>
              </a:ext>
            </a:extLst>
          </p:cNvPr>
          <p:cNvSpPr txBox="1">
            <a:spLocks/>
          </p:cNvSpPr>
          <p:nvPr/>
        </p:nvSpPr>
        <p:spPr>
          <a:xfrm>
            <a:off x="1519311" y="2971800"/>
            <a:ext cx="9144000" cy="1315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1" dirty="0">
                <a:solidFill>
                  <a:srgbClr val="0070C0"/>
                </a:solidFill>
              </a:rPr>
              <a:t>Analyse du besoin en équipement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1" dirty="0">
                <a:solidFill>
                  <a:srgbClr val="0070C0"/>
                </a:solidFill>
              </a:rPr>
              <a:t>demande de devis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10AF07-99C4-40AE-9BEF-17D07D61F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8821" r="37619" b="6222"/>
          <a:stretch/>
        </p:blipFill>
        <p:spPr>
          <a:xfrm>
            <a:off x="0" y="0"/>
            <a:ext cx="4133787" cy="4644571"/>
          </a:xfrm>
          <a:prstGeom prst="rect">
            <a:avLst/>
          </a:prstGeom>
        </p:spPr>
      </p:pic>
      <p:pic>
        <p:nvPicPr>
          <p:cNvPr id="2050" name="Picture 2" descr="Monteil Vêtements Brive la Gaillarde - Vêtements professionnels (adresse,  avis)">
            <a:extLst>
              <a:ext uri="{FF2B5EF4-FFF2-40B4-BE49-F238E27FC236}">
                <a16:creationId xmlns:a16="http://schemas.microsoft.com/office/drawing/2014/main" id="{26063AA3-3789-415E-8DC4-48A3B8B71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26262"/>
          <a:stretch/>
        </p:blipFill>
        <p:spPr bwMode="auto">
          <a:xfrm>
            <a:off x="7493454" y="246742"/>
            <a:ext cx="4379232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BF812F-9963-43EC-8E09-18285943D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24" t="55203" r="52028" b="34894"/>
          <a:stretch/>
        </p:blipFill>
        <p:spPr>
          <a:xfrm>
            <a:off x="2191657" y="4865662"/>
            <a:ext cx="4627968" cy="1916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213A5E-E3AD-4274-BB3A-C2C7F2222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485" y="4735285"/>
            <a:ext cx="4191514" cy="12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7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189820" y="306115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Jean-Marc pour les sacs à dos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E0C862-B090-4D02-AB78-026112333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22950" r="26370" b="17762"/>
          <a:stretch/>
        </p:blipFill>
        <p:spPr>
          <a:xfrm>
            <a:off x="5606671" y="132379"/>
            <a:ext cx="6395509" cy="31638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9F574B-0C6A-4058-BB00-0B08B983F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6" t="28032" r="54226" b="59899"/>
          <a:stretch/>
        </p:blipFill>
        <p:spPr>
          <a:xfrm>
            <a:off x="2843618" y="1145278"/>
            <a:ext cx="2576281" cy="137241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8D34C64-9483-4E57-A181-5F36342EF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91" y="4709742"/>
            <a:ext cx="5070008" cy="147034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4BFB950-6039-43A7-93C1-8AC7FEC9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24" t="48853" r="39852" b="35643"/>
          <a:stretch/>
        </p:blipFill>
        <p:spPr>
          <a:xfrm>
            <a:off x="5606671" y="4250768"/>
            <a:ext cx="6395510" cy="21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45FAC0-7264-45E2-839D-EACA62D86AF4}"/>
              </a:ext>
            </a:extLst>
          </p:cNvPr>
          <p:cNvSpPr/>
          <p:nvPr/>
        </p:nvSpPr>
        <p:spPr>
          <a:xfrm>
            <a:off x="3198055" y="318255"/>
            <a:ext cx="5795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Classe Première OTM</a:t>
            </a:r>
            <a:endParaRPr lang="fr-FR" sz="4400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13D417-DAFB-4254-B587-8C11588E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11" y="2057400"/>
            <a:ext cx="9139311" cy="9144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Objectif :</a:t>
            </a:r>
            <a:br>
              <a:rPr lang="fr-FR" dirty="0"/>
            </a:b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D465F6-54FD-4A9F-9D5D-7934E0EBD261}"/>
              </a:ext>
            </a:extLst>
          </p:cNvPr>
          <p:cNvSpPr txBox="1">
            <a:spLocks/>
          </p:cNvSpPr>
          <p:nvPr/>
        </p:nvSpPr>
        <p:spPr>
          <a:xfrm>
            <a:off x="1514622" y="3432517"/>
            <a:ext cx="9144000" cy="13154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fr-FR" sz="4900" b="1" dirty="0">
                <a:solidFill>
                  <a:srgbClr val="0070C0"/>
                </a:solidFill>
              </a:rPr>
              <a:t>Travail d’analyse du quartier par groupe</a:t>
            </a:r>
          </a:p>
          <a:p>
            <a:pPr algn="l"/>
            <a:endParaRPr lang="fr-FR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3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1595F2-8ADE-42E2-8B7C-8E43A247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68" b="6222"/>
          <a:stretch/>
        </p:blipFill>
        <p:spPr>
          <a:xfrm>
            <a:off x="0" y="1153886"/>
            <a:ext cx="12192000" cy="48411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D68287-A40C-49E6-BD28-C31C87683D55}"/>
              </a:ext>
            </a:extLst>
          </p:cNvPr>
          <p:cNvSpPr txBox="1"/>
          <p:nvPr/>
        </p:nvSpPr>
        <p:spPr>
          <a:xfrm>
            <a:off x="167316" y="115046"/>
            <a:ext cx="8273299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Répartition</a:t>
            </a:r>
            <a:r>
              <a:rPr lang="en-US" sz="2400" b="1" dirty="0"/>
              <a:t> des </a:t>
            </a:r>
            <a:r>
              <a:rPr lang="en-US" sz="2400" b="1" dirty="0" err="1"/>
              <a:t>équipes</a:t>
            </a:r>
            <a:r>
              <a:rPr lang="en-US" sz="2400" b="1" dirty="0"/>
              <a:t> par zone </a:t>
            </a:r>
            <a:r>
              <a:rPr lang="en-US" sz="2400" b="1" dirty="0" err="1"/>
              <a:t>géographique</a:t>
            </a:r>
            <a:r>
              <a:rPr lang="en-US" sz="2400" b="1" dirty="0"/>
              <a:t> </a:t>
            </a:r>
            <a:r>
              <a:rPr lang="en-US" sz="2400" b="1" dirty="0" err="1"/>
              <a:t>d’habitation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D32E5CD-01FC-4A74-91FA-6DDD9AE57B4E}"/>
                  </a:ext>
                </a:extLst>
              </p14:cNvPr>
              <p14:cNvContentPartPr/>
              <p14:nvPr/>
            </p14:nvContentPartPr>
            <p14:xfrm>
              <a:off x="4951994" y="2192726"/>
              <a:ext cx="1280520" cy="345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D32E5CD-01FC-4A74-91FA-6DDD9AE57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7994" y="2084726"/>
                <a:ext cx="1388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126E8897-0BDC-4406-A455-E592A2871CE2}"/>
                  </a:ext>
                </a:extLst>
              </p14:cNvPr>
              <p14:cNvContentPartPr/>
              <p14:nvPr/>
            </p14:nvContentPartPr>
            <p14:xfrm>
              <a:off x="5880379" y="2990188"/>
              <a:ext cx="1085760" cy="24552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126E8897-0BDC-4406-A455-E592A2871C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6379" y="2882188"/>
                <a:ext cx="11934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4F93B06D-8C9A-40FE-BC7B-B2462A0884FC}"/>
                  </a:ext>
                </a:extLst>
              </p14:cNvPr>
              <p14:cNvContentPartPr/>
              <p14:nvPr/>
            </p14:nvContentPartPr>
            <p14:xfrm>
              <a:off x="7146554" y="4237901"/>
              <a:ext cx="788400" cy="4500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4F93B06D-8C9A-40FE-BC7B-B2462A0884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2554" y="4129901"/>
                <a:ext cx="896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8E7F4A21-E2F2-443B-BBC3-F5C3550830A7}"/>
                  </a:ext>
                </a:extLst>
              </p14:cNvPr>
              <p14:cNvContentPartPr/>
              <p14:nvPr/>
            </p14:nvContentPartPr>
            <p14:xfrm>
              <a:off x="10424299" y="2891548"/>
              <a:ext cx="1420920" cy="9864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8E7F4A21-E2F2-443B-BBC3-F5C3550830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70299" y="2783548"/>
                <a:ext cx="1528560" cy="314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D79D7FF4-443B-400F-9D73-D70B15F68E12}"/>
              </a:ext>
            </a:extLst>
          </p:cNvPr>
          <p:cNvSpPr/>
          <p:nvPr/>
        </p:nvSpPr>
        <p:spPr>
          <a:xfrm>
            <a:off x="9270609" y="213686"/>
            <a:ext cx="2754075" cy="1150880"/>
          </a:xfrm>
          <a:prstGeom prst="wedgeEllipseCallout">
            <a:avLst>
              <a:gd name="adj1" fmla="val 1131"/>
              <a:gd name="adj2" fmla="val 10283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Amy, Lauryne et </a:t>
            </a:r>
            <a:r>
              <a:rPr lang="fr-FR" b="1" dirty="0" err="1">
                <a:solidFill>
                  <a:schemeClr val="tx1"/>
                </a:solidFill>
              </a:rPr>
              <a:t>Yliess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2915712D-CB14-47D2-864F-83E56123259E}"/>
              </a:ext>
            </a:extLst>
          </p:cNvPr>
          <p:cNvSpPr/>
          <p:nvPr/>
        </p:nvSpPr>
        <p:spPr>
          <a:xfrm>
            <a:off x="5118653" y="5704114"/>
            <a:ext cx="2609211" cy="1038840"/>
          </a:xfrm>
          <a:prstGeom prst="wedgeEllipseCallout">
            <a:avLst>
              <a:gd name="adj1" fmla="val -21797"/>
              <a:gd name="adj2" fmla="val -878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Emir-Han et </a:t>
            </a:r>
            <a:r>
              <a:rPr lang="fr-FR" b="1" dirty="0" err="1">
                <a:solidFill>
                  <a:schemeClr val="tx1"/>
                </a:solidFill>
              </a:rPr>
              <a:t>Joric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BDB53D64-A530-4F74-A4E1-49691981517A}"/>
              </a:ext>
            </a:extLst>
          </p:cNvPr>
          <p:cNvSpPr/>
          <p:nvPr/>
        </p:nvSpPr>
        <p:spPr>
          <a:xfrm>
            <a:off x="982393" y="789126"/>
            <a:ext cx="2754075" cy="856794"/>
          </a:xfrm>
          <a:prstGeom prst="wedgeEllipseCallout">
            <a:avLst>
              <a:gd name="adj1" fmla="val 28203"/>
              <a:gd name="adj2" fmla="val 612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Othman</a:t>
            </a:r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75EEB377-3E3B-4B00-97B3-44AF0EEE918A}"/>
              </a:ext>
            </a:extLst>
          </p:cNvPr>
          <p:cNvSpPr/>
          <p:nvPr/>
        </p:nvSpPr>
        <p:spPr>
          <a:xfrm>
            <a:off x="4103076" y="899191"/>
            <a:ext cx="2754075" cy="856794"/>
          </a:xfrm>
          <a:prstGeom prst="wedgeEllipseCallout">
            <a:avLst>
              <a:gd name="adj1" fmla="val -13171"/>
              <a:gd name="adj2" fmla="val 8262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Mohammed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DE1C55A1-2F72-4B66-8FA9-58403DE1D59A}"/>
              </a:ext>
            </a:extLst>
          </p:cNvPr>
          <p:cNvSpPr/>
          <p:nvPr/>
        </p:nvSpPr>
        <p:spPr>
          <a:xfrm>
            <a:off x="654517" y="5701521"/>
            <a:ext cx="2609211" cy="1038840"/>
          </a:xfrm>
          <a:prstGeom prst="wedgeEllipseCallout">
            <a:avLst>
              <a:gd name="adj1" fmla="val 18640"/>
              <a:gd name="adj2" fmla="val -1230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Dounia et Zia</a:t>
            </a:r>
          </a:p>
        </p:txBody>
      </p:sp>
    </p:spTree>
    <p:extLst>
      <p:ext uri="{BB962C8B-B14F-4D97-AF65-F5344CB8AC3E}">
        <p14:creationId xmlns:p14="http://schemas.microsoft.com/office/powerpoint/2010/main" val="173747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1595F2-8ADE-42E2-8B7C-8E43A247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1" b="6222"/>
          <a:stretch/>
        </p:blipFill>
        <p:spPr>
          <a:xfrm>
            <a:off x="0" y="675249"/>
            <a:ext cx="12192000" cy="53197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D68287-A40C-49E6-BD28-C31C87683D55}"/>
              </a:ext>
            </a:extLst>
          </p:cNvPr>
          <p:cNvSpPr txBox="1"/>
          <p:nvPr/>
        </p:nvSpPr>
        <p:spPr>
          <a:xfrm>
            <a:off x="167316" y="115046"/>
            <a:ext cx="8273299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Répartition</a:t>
            </a:r>
            <a:r>
              <a:rPr lang="en-US" sz="2400" b="1" dirty="0"/>
              <a:t> des premières rues à </a:t>
            </a:r>
            <a:r>
              <a:rPr lang="en-US" sz="2400" b="1" dirty="0" err="1"/>
              <a:t>étudier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D32E5CD-01FC-4A74-91FA-6DDD9AE57B4E}"/>
                  </a:ext>
                </a:extLst>
              </p14:cNvPr>
              <p14:cNvContentPartPr/>
              <p14:nvPr/>
            </p14:nvContentPartPr>
            <p14:xfrm>
              <a:off x="4951994" y="2192726"/>
              <a:ext cx="1280520" cy="345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D32E5CD-01FC-4A74-91FA-6DDD9AE57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7994" y="2084726"/>
                <a:ext cx="1388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126E8897-0BDC-4406-A455-E592A2871CE2}"/>
                  </a:ext>
                </a:extLst>
              </p14:cNvPr>
              <p14:cNvContentPartPr/>
              <p14:nvPr/>
            </p14:nvContentPartPr>
            <p14:xfrm>
              <a:off x="5880379" y="2990188"/>
              <a:ext cx="1085760" cy="24552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126E8897-0BDC-4406-A455-E592A2871C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6379" y="2882188"/>
                <a:ext cx="11934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4F93B06D-8C9A-40FE-BC7B-B2462A0884FC}"/>
                  </a:ext>
                </a:extLst>
              </p14:cNvPr>
              <p14:cNvContentPartPr/>
              <p14:nvPr/>
            </p14:nvContentPartPr>
            <p14:xfrm>
              <a:off x="7146554" y="4237901"/>
              <a:ext cx="788400" cy="4500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4F93B06D-8C9A-40FE-BC7B-B2462A0884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2554" y="4129901"/>
                <a:ext cx="896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8E7F4A21-E2F2-443B-BBC3-F5C3550830A7}"/>
                  </a:ext>
                </a:extLst>
              </p14:cNvPr>
              <p14:cNvContentPartPr/>
              <p14:nvPr/>
            </p14:nvContentPartPr>
            <p14:xfrm>
              <a:off x="10424299" y="2891548"/>
              <a:ext cx="1420920" cy="9864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8E7F4A21-E2F2-443B-BBC3-F5C3550830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70299" y="2783548"/>
                <a:ext cx="1528560" cy="314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D79D7FF4-443B-400F-9D73-D70B15F68E12}"/>
              </a:ext>
            </a:extLst>
          </p:cNvPr>
          <p:cNvSpPr/>
          <p:nvPr/>
        </p:nvSpPr>
        <p:spPr>
          <a:xfrm>
            <a:off x="9255692" y="59026"/>
            <a:ext cx="2754075" cy="742304"/>
          </a:xfrm>
          <a:prstGeom prst="wedgeEllipseCallout">
            <a:avLst>
              <a:gd name="adj1" fmla="val -13171"/>
              <a:gd name="adj2" fmla="val 7943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Yliess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2915712D-CB14-47D2-864F-83E56123259E}"/>
              </a:ext>
            </a:extLst>
          </p:cNvPr>
          <p:cNvSpPr/>
          <p:nvPr/>
        </p:nvSpPr>
        <p:spPr>
          <a:xfrm>
            <a:off x="5118653" y="5704114"/>
            <a:ext cx="2609211" cy="1038840"/>
          </a:xfrm>
          <a:prstGeom prst="wedgeEllipseCallout">
            <a:avLst>
              <a:gd name="adj1" fmla="val -21797"/>
              <a:gd name="adj2" fmla="val -87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Emir-Han et </a:t>
            </a:r>
            <a:r>
              <a:rPr lang="fr-FR" b="1" dirty="0" err="1">
                <a:solidFill>
                  <a:schemeClr val="tx1"/>
                </a:solidFill>
              </a:rPr>
              <a:t>Joric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BDB53D64-A530-4F74-A4E1-49691981517A}"/>
              </a:ext>
            </a:extLst>
          </p:cNvPr>
          <p:cNvSpPr/>
          <p:nvPr/>
        </p:nvSpPr>
        <p:spPr>
          <a:xfrm>
            <a:off x="982393" y="789126"/>
            <a:ext cx="2754075" cy="856794"/>
          </a:xfrm>
          <a:prstGeom prst="wedgeEllipseCallout">
            <a:avLst>
              <a:gd name="adj1" fmla="val 28203"/>
              <a:gd name="adj2" fmla="val 6127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Othman</a:t>
            </a:r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75EEB377-3E3B-4B00-97B3-44AF0EEE918A}"/>
              </a:ext>
            </a:extLst>
          </p:cNvPr>
          <p:cNvSpPr/>
          <p:nvPr/>
        </p:nvSpPr>
        <p:spPr>
          <a:xfrm>
            <a:off x="4103076" y="899191"/>
            <a:ext cx="2754075" cy="856794"/>
          </a:xfrm>
          <a:prstGeom prst="wedgeEllipseCallout">
            <a:avLst>
              <a:gd name="adj1" fmla="val -6020"/>
              <a:gd name="adj2" fmla="val 7277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Mohammed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DE1C55A1-2F72-4B66-8FA9-58403DE1D59A}"/>
              </a:ext>
            </a:extLst>
          </p:cNvPr>
          <p:cNvSpPr/>
          <p:nvPr/>
        </p:nvSpPr>
        <p:spPr>
          <a:xfrm>
            <a:off x="654517" y="5701521"/>
            <a:ext cx="2609211" cy="1038840"/>
          </a:xfrm>
          <a:prstGeom prst="wedgeEllipseCallout">
            <a:avLst>
              <a:gd name="adj1" fmla="val 18640"/>
              <a:gd name="adj2" fmla="val -12302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Dounia et Zia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11EC3B6-1648-49AC-94A2-CD7D2AF186E2}"/>
                  </a:ext>
                </a:extLst>
              </p14:cNvPr>
              <p14:cNvContentPartPr/>
              <p14:nvPr/>
            </p14:nvContentPartPr>
            <p14:xfrm>
              <a:off x="5119754" y="2602468"/>
              <a:ext cx="494280" cy="317988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11EC3B6-1648-49AC-94A2-CD7D2AF186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3754" y="2566468"/>
                <a:ext cx="565920" cy="32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1EFE47DA-8041-45A6-9A1D-1692DD561F17}"/>
                  </a:ext>
                </a:extLst>
              </p14:cNvPr>
              <p14:cNvContentPartPr/>
              <p14:nvPr/>
            </p14:nvContentPartPr>
            <p14:xfrm>
              <a:off x="5092394" y="2377468"/>
              <a:ext cx="360" cy="14112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1EFE47DA-8041-45A6-9A1D-1692DD561F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6394" y="2341468"/>
                <a:ext cx="72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4EBFAFF8-AE31-4BA8-96DF-DB1215AF7D4B}"/>
                  </a:ext>
                </a:extLst>
              </p14:cNvPr>
              <p14:cNvContentPartPr/>
              <p14:nvPr/>
            </p14:nvContentPartPr>
            <p14:xfrm>
              <a:off x="5008154" y="1898668"/>
              <a:ext cx="942840" cy="16956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4EBFAFF8-AE31-4BA8-96DF-DB1215AF7D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72154" y="1862668"/>
                <a:ext cx="1014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9586CFC7-8C89-4911-8B53-68746E6E51D0}"/>
                  </a:ext>
                </a:extLst>
              </p14:cNvPr>
              <p14:cNvContentPartPr/>
              <p14:nvPr/>
            </p14:nvContentPartPr>
            <p14:xfrm>
              <a:off x="6006794" y="2349388"/>
              <a:ext cx="86040" cy="309600"/>
            </p14:xfrm>
          </p:contentPart>
        </mc:Choice>
        <mc:Fallback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9586CFC7-8C89-4911-8B53-68746E6E51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70794" y="2313388"/>
                <a:ext cx="1576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2608A9F7-3C17-4E90-8A3F-898BD6B0E8F5}"/>
                  </a:ext>
                </a:extLst>
              </p14:cNvPr>
              <p14:cNvContentPartPr/>
              <p14:nvPr/>
            </p14:nvContentPartPr>
            <p14:xfrm>
              <a:off x="2293034" y="1714348"/>
              <a:ext cx="1167840" cy="635760"/>
            </p14:xfrm>
          </p:contentPart>
        </mc:Choice>
        <mc:Fallback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2608A9F7-3C17-4E90-8A3F-898BD6B0E8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57034" y="1678348"/>
                <a:ext cx="123948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EC047586-06B0-4610-B99A-0D8FFF3AB07A}"/>
                  </a:ext>
                </a:extLst>
              </p14:cNvPr>
              <p14:cNvContentPartPr/>
              <p14:nvPr/>
            </p14:nvContentPartPr>
            <p14:xfrm>
              <a:off x="2827634" y="1744228"/>
              <a:ext cx="662400" cy="506880"/>
            </p14:xfrm>
          </p:contentPart>
        </mc:Choice>
        <mc:Fallback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EC047586-06B0-4610-B99A-0D8FFF3AB0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91634" y="1708228"/>
                <a:ext cx="73404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2C6FCFAB-4A61-4F76-A7ED-FE9C3FAF43D9}"/>
                  </a:ext>
                </a:extLst>
              </p14:cNvPr>
              <p14:cNvContentPartPr/>
              <p14:nvPr/>
            </p14:nvContentPartPr>
            <p14:xfrm>
              <a:off x="3517034" y="2038708"/>
              <a:ext cx="1477440" cy="227880"/>
            </p14:xfrm>
          </p:contentPart>
        </mc:Choice>
        <mc:Fallback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2C6FCFAB-4A61-4F76-A7ED-FE9C3FAF43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81034" y="2002708"/>
                <a:ext cx="15490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57AF3C85-4E96-4F21-B61B-C84F6BFF8357}"/>
                  </a:ext>
                </a:extLst>
              </p14:cNvPr>
              <p14:cNvContentPartPr/>
              <p14:nvPr/>
            </p14:nvContentPartPr>
            <p14:xfrm>
              <a:off x="10860314" y="1252108"/>
              <a:ext cx="506880" cy="8568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57AF3C85-4E96-4F21-B61B-C84F6BFF83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24314" y="1216108"/>
                <a:ext cx="578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1EE03AC9-204B-457F-A9D0-244C04689B1F}"/>
                  </a:ext>
                </a:extLst>
              </p14:cNvPr>
              <p14:cNvContentPartPr/>
              <p14:nvPr/>
            </p14:nvContentPartPr>
            <p14:xfrm>
              <a:off x="6217754" y="843508"/>
              <a:ext cx="3615840" cy="268200"/>
            </p14:xfrm>
          </p:contentPart>
        </mc:Choice>
        <mc:Fallback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1EE03AC9-204B-457F-A9D0-244C04689B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81754" y="807508"/>
                <a:ext cx="36874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B0553CED-653F-49D9-BC69-2635167983E3}"/>
                  </a:ext>
                </a:extLst>
              </p14:cNvPr>
              <p14:cNvContentPartPr/>
              <p14:nvPr/>
            </p14:nvContentPartPr>
            <p14:xfrm>
              <a:off x="5950634" y="1772668"/>
              <a:ext cx="360" cy="98640"/>
            </p14:xfrm>
          </p:contentPart>
        </mc:Choice>
        <mc:Fallback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B0553CED-653F-49D9-BC69-2635167983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14634" y="1736668"/>
                <a:ext cx="720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2ACF0809-ED58-4431-B840-A8B68152C1BB}"/>
                  </a:ext>
                </a:extLst>
              </p14:cNvPr>
              <p14:cNvContentPartPr/>
              <p14:nvPr/>
            </p14:nvContentPartPr>
            <p14:xfrm>
              <a:off x="10719554" y="1252108"/>
              <a:ext cx="717840" cy="30600"/>
            </p14:xfrm>
          </p:contentPart>
        </mc:Choice>
        <mc:Fallback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2ACF0809-ED58-4431-B840-A8B68152C1B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83554" y="1216108"/>
                <a:ext cx="7894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4BB88B83-B920-467E-A47A-32CF2CF37FF8}"/>
                  </a:ext>
                </a:extLst>
              </p14:cNvPr>
              <p14:cNvContentPartPr/>
              <p14:nvPr/>
            </p14:nvContentPartPr>
            <p14:xfrm>
              <a:off x="9819194" y="1125388"/>
              <a:ext cx="930600" cy="197280"/>
            </p14:xfrm>
          </p:contentPart>
        </mc:Choice>
        <mc:Fallback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4BB88B83-B920-467E-A47A-32CF2CF37FF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783194" y="1089388"/>
                <a:ext cx="1002240" cy="26892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Bulle narrative : ronde 30">
            <a:extLst>
              <a:ext uri="{FF2B5EF4-FFF2-40B4-BE49-F238E27FC236}">
                <a16:creationId xmlns:a16="http://schemas.microsoft.com/office/drawing/2014/main" id="{26D946B4-BAB8-494E-9E17-0DD4521F6F1D}"/>
              </a:ext>
            </a:extLst>
          </p:cNvPr>
          <p:cNvSpPr/>
          <p:nvPr/>
        </p:nvSpPr>
        <p:spPr>
          <a:xfrm>
            <a:off x="9379049" y="5579554"/>
            <a:ext cx="2609211" cy="1038840"/>
          </a:xfrm>
          <a:prstGeom prst="wedgeEllipseCallout">
            <a:avLst>
              <a:gd name="adj1" fmla="val -9396"/>
              <a:gd name="adj2" fmla="val -13520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Amy et Lauryne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897B824C-7A57-49BD-8EB8-BC64E6314EBC}"/>
                  </a:ext>
                </a:extLst>
              </p14:cNvPr>
              <p14:cNvContentPartPr/>
              <p14:nvPr/>
            </p14:nvContentPartPr>
            <p14:xfrm>
              <a:off x="7104074" y="2834308"/>
              <a:ext cx="3320280" cy="1780200"/>
            </p14:xfrm>
          </p:contentPart>
        </mc:Choice>
        <mc:Fallback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897B824C-7A57-49BD-8EB8-BC64E6314EB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68074" y="2798308"/>
                <a:ext cx="3391920" cy="18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FE63FBC7-458C-4AF4-8D28-317077F7275E}"/>
                  </a:ext>
                </a:extLst>
              </p14:cNvPr>
              <p14:cNvContentPartPr/>
              <p14:nvPr/>
            </p14:nvContentPartPr>
            <p14:xfrm>
              <a:off x="2475914" y="3038788"/>
              <a:ext cx="5616000" cy="1936440"/>
            </p14:xfrm>
          </p:contentPart>
        </mc:Choice>
        <mc:Fallback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FE63FBC7-458C-4AF4-8D28-317077F7275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9914" y="3002788"/>
                <a:ext cx="5687640" cy="20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63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AA1E3D99-2766-40DD-A571-6640044B8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5" r="20849" b="-6"/>
          <a:stretch/>
        </p:blipFill>
        <p:spPr>
          <a:xfrm>
            <a:off x="5419899" y="-1"/>
            <a:ext cx="6701514" cy="67987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E3F05-5E69-4248-9B48-1322741A0DB4}"/>
              </a:ext>
            </a:extLst>
          </p:cNvPr>
          <p:cNvSpPr/>
          <p:nvPr/>
        </p:nvSpPr>
        <p:spPr>
          <a:xfrm>
            <a:off x="886809" y="291662"/>
            <a:ext cx="4253251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Analyse du besoin en équipement</a:t>
            </a:r>
            <a:endParaRPr lang="en-US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784985" y="2598465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1 – Equipement, Sites de recherche, problèmes à résoudre</a:t>
            </a:r>
          </a:p>
        </p:txBody>
      </p:sp>
    </p:spTree>
    <p:extLst>
      <p:ext uri="{BB962C8B-B14F-4D97-AF65-F5344CB8AC3E}">
        <p14:creationId xmlns:p14="http://schemas.microsoft.com/office/powerpoint/2010/main" val="390555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F483F-0962-46BF-927C-6046F6612CA2}"/>
              </a:ext>
            </a:extLst>
          </p:cNvPr>
          <p:cNvSpPr txBox="1"/>
          <p:nvPr/>
        </p:nvSpPr>
        <p:spPr>
          <a:xfrm>
            <a:off x="7700223" y="2937510"/>
            <a:ext cx="4087306" cy="1339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>
              <a:lnSpc>
                <a:spcPct val="90000"/>
              </a:lnSpc>
              <a:spcAft>
                <a:spcPts val="600"/>
              </a:spcAft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 – Constitution des groupes de travail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03F27E5-0D05-4A7A-B81F-887F0437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5" t="26511" r="6205" b="28604"/>
          <a:stretch/>
        </p:blipFill>
        <p:spPr>
          <a:xfrm>
            <a:off x="-512170" y="0"/>
            <a:ext cx="7976784" cy="697898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23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E3F05-5E69-4248-9B48-1322741A0DB4}"/>
              </a:ext>
            </a:extLst>
          </p:cNvPr>
          <p:cNvSpPr/>
          <p:nvPr/>
        </p:nvSpPr>
        <p:spPr>
          <a:xfrm>
            <a:off x="763883" y="-6331"/>
            <a:ext cx="4253251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Demande de devis</a:t>
            </a:r>
            <a:endParaRPr lang="en-US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729747" y="1852877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Equipe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Sila</a:t>
            </a:r>
            <a:r>
              <a:rPr lang="en-US" sz="2400" b="1" dirty="0">
                <a:solidFill>
                  <a:schemeClr val="bg1"/>
                </a:solidFill>
              </a:rPr>
              <a:t> et Tristan pour des </a:t>
            </a:r>
            <a:r>
              <a:rPr lang="en-US" sz="2400" b="1" dirty="0" err="1">
                <a:solidFill>
                  <a:schemeClr val="bg1"/>
                </a:solidFill>
              </a:rPr>
              <a:t>équipements</a:t>
            </a:r>
            <a:r>
              <a:rPr lang="en-US" sz="2400" b="1" dirty="0">
                <a:solidFill>
                  <a:schemeClr val="bg1"/>
                </a:solidFill>
              </a:rPr>
              <a:t> chez </a:t>
            </a:r>
            <a:r>
              <a:rPr lang="en-US" sz="2400" b="1" dirty="0" err="1">
                <a:solidFill>
                  <a:schemeClr val="bg1"/>
                </a:solidFill>
              </a:rPr>
              <a:t>Décathlon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298745-DAB0-4310-87E6-454198F12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t="28211" r="37083" b="19732"/>
          <a:stretch/>
        </p:blipFill>
        <p:spPr>
          <a:xfrm>
            <a:off x="5367708" y="132379"/>
            <a:ext cx="6855379" cy="6451301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BC9FB670-5961-42AE-BE49-179CC9E26F73}"/>
              </a:ext>
            </a:extLst>
          </p:cNvPr>
          <p:cNvSpPr txBox="1"/>
          <p:nvPr/>
        </p:nvSpPr>
        <p:spPr>
          <a:xfrm>
            <a:off x="677557" y="3569317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Equipe</a:t>
            </a:r>
            <a:r>
              <a:rPr lang="en-US" sz="2400" b="1" dirty="0">
                <a:solidFill>
                  <a:schemeClr val="bg1"/>
                </a:solidFill>
              </a:rPr>
              <a:t> de David et </a:t>
            </a:r>
            <a:r>
              <a:rPr lang="en-US" sz="2400" b="1" dirty="0" err="1">
                <a:solidFill>
                  <a:schemeClr val="bg1"/>
                </a:solidFill>
              </a:rPr>
              <a:t>Nawfel</a:t>
            </a:r>
            <a:r>
              <a:rPr lang="en-US" sz="2400" b="1" dirty="0">
                <a:solidFill>
                  <a:schemeClr val="bg1"/>
                </a:solidFill>
              </a:rPr>
              <a:t> pour des </a:t>
            </a:r>
            <a:r>
              <a:rPr lang="en-US" sz="2400" b="1" dirty="0" err="1">
                <a:solidFill>
                  <a:schemeClr val="bg1"/>
                </a:solidFill>
              </a:rPr>
              <a:t>équipements</a:t>
            </a:r>
            <a:r>
              <a:rPr lang="en-US" sz="2400" b="1" dirty="0">
                <a:solidFill>
                  <a:schemeClr val="bg1"/>
                </a:solidFill>
              </a:rPr>
              <a:t> chez Intersport</a:t>
            </a:r>
          </a:p>
        </p:txBody>
      </p:sp>
    </p:spTree>
    <p:extLst>
      <p:ext uri="{BB962C8B-B14F-4D97-AF65-F5344CB8AC3E}">
        <p14:creationId xmlns:p14="http://schemas.microsoft.com/office/powerpoint/2010/main" val="429311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03AFFD-9789-43CD-B74F-6FB5B7BED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5" t="50000" r="36842" b="24220"/>
          <a:stretch/>
        </p:blipFill>
        <p:spPr>
          <a:xfrm>
            <a:off x="145142" y="0"/>
            <a:ext cx="6894287" cy="17671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4A3067-C253-4F4C-8D5B-07696A97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91" y="2510972"/>
            <a:ext cx="5070008" cy="14703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E505EF-E082-4D6A-8612-47C6CF7CA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04" t="19269" r="40568" b="17844"/>
          <a:stretch/>
        </p:blipFill>
        <p:spPr>
          <a:xfrm>
            <a:off x="145142" y="2157185"/>
            <a:ext cx="3051479" cy="4310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4D1AFB-D56C-49F6-A923-48D2A2F31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24" t="29620" r="39852" b="22103"/>
          <a:stretch/>
        </p:blipFill>
        <p:spPr>
          <a:xfrm>
            <a:off x="3507984" y="2510972"/>
            <a:ext cx="3124051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E3F05-5E69-4248-9B48-1322741A0DB4}"/>
              </a:ext>
            </a:extLst>
          </p:cNvPr>
          <p:cNvSpPr/>
          <p:nvPr/>
        </p:nvSpPr>
        <p:spPr>
          <a:xfrm>
            <a:off x="763883" y="-6331"/>
            <a:ext cx="4253251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687283" y="704232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Equipe</a:t>
            </a:r>
            <a:r>
              <a:rPr lang="en-US" sz="2400" b="1" dirty="0">
                <a:solidFill>
                  <a:schemeClr val="bg1"/>
                </a:solidFill>
              </a:rPr>
              <a:t> de Josias et Matthieu pour des supports </a:t>
            </a:r>
            <a:r>
              <a:rPr lang="en-US" sz="2400" b="1" dirty="0" err="1">
                <a:solidFill>
                  <a:schemeClr val="bg1"/>
                </a:solidFill>
              </a:rPr>
              <a:t>Vélos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232B20-6F18-417C-B6F8-26DD9C50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6" y="102765"/>
            <a:ext cx="3115029" cy="20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YCEE Georges CABANIS – BRIVE - MECANIC VALLEE">
            <a:extLst>
              <a:ext uri="{FF2B5EF4-FFF2-40B4-BE49-F238E27FC236}">
                <a16:creationId xmlns:a16="http://schemas.microsoft.com/office/drawing/2014/main" id="{1D063D3D-A7D2-4FC4-B414-C4C83D63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89" y="28673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20911E2-C656-47F1-9FD2-E47A54811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16" t="33172" r="38750" b="17127"/>
          <a:stretch/>
        </p:blipFill>
        <p:spPr>
          <a:xfrm>
            <a:off x="5576810" y="2344161"/>
            <a:ext cx="6445916" cy="44110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8B9D22-DB5C-4AD2-B5C1-6AFC8E0CA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4" y="3178478"/>
            <a:ext cx="5085384" cy="34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0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E3F05-5E69-4248-9B48-1322741A0DB4}"/>
              </a:ext>
            </a:extLst>
          </p:cNvPr>
          <p:cNvSpPr/>
          <p:nvPr/>
        </p:nvSpPr>
        <p:spPr>
          <a:xfrm>
            <a:off x="763883" y="-6331"/>
            <a:ext cx="4253251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687283" y="704232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Equipe</a:t>
            </a:r>
            <a:r>
              <a:rPr lang="en-US" sz="2400" b="1" dirty="0">
                <a:solidFill>
                  <a:schemeClr val="bg1"/>
                </a:solidFill>
              </a:rPr>
              <a:t> de Josias et Matthieu pour des supports </a:t>
            </a:r>
            <a:r>
              <a:rPr lang="en-US" sz="2400" b="1" dirty="0" err="1">
                <a:solidFill>
                  <a:schemeClr val="bg1"/>
                </a:solidFill>
              </a:rPr>
              <a:t>Vélos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232B20-6F18-417C-B6F8-26DD9C50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16" y="102765"/>
            <a:ext cx="3115029" cy="20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7CD2BC0-7210-4662-AA84-DB8DBB26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8" t="4463" r="5940" b="25503"/>
          <a:stretch/>
        </p:blipFill>
        <p:spPr bwMode="auto">
          <a:xfrm>
            <a:off x="9611178" y="0"/>
            <a:ext cx="2284382" cy="37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CB87A0-5459-4FF7-87ED-9AC9994D2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3" t="15327" r="31130" b="33864"/>
          <a:stretch/>
        </p:blipFill>
        <p:spPr>
          <a:xfrm>
            <a:off x="1715725" y="2050999"/>
            <a:ext cx="7050904" cy="46996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57CF795-9920-42ED-BA97-080786DC100A}"/>
                  </a:ext>
                </a:extLst>
              </p14:cNvPr>
              <p14:cNvContentPartPr/>
              <p14:nvPr/>
            </p14:nvContentPartPr>
            <p14:xfrm>
              <a:off x="2990000" y="5144994"/>
              <a:ext cx="1321200" cy="5148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57CF795-9920-42ED-BA97-080786DC10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6000" y="5036994"/>
                <a:ext cx="14288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9008CC38-E2C0-43E8-9392-FBEE31585310}"/>
                  </a:ext>
                </a:extLst>
              </p14:cNvPr>
              <p14:cNvContentPartPr/>
              <p14:nvPr/>
            </p14:nvContentPartPr>
            <p14:xfrm>
              <a:off x="2946440" y="5645394"/>
              <a:ext cx="1916280" cy="5328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9008CC38-E2C0-43E8-9392-FBEE315853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2440" y="5537394"/>
                <a:ext cx="20239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5F5E69AD-E9E7-4F62-B10F-EE6A005A2E8D}"/>
                  </a:ext>
                </a:extLst>
              </p14:cNvPr>
              <p14:cNvContentPartPr/>
              <p14:nvPr/>
            </p14:nvContentPartPr>
            <p14:xfrm>
              <a:off x="2960840" y="5322834"/>
              <a:ext cx="1509840" cy="6840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5F5E69AD-E9E7-4F62-B10F-EE6A005A2E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6840" y="5214834"/>
                <a:ext cx="161748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55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4A3067-C253-4F4C-8D5B-07696A97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992" y="289627"/>
            <a:ext cx="5070008" cy="1470342"/>
          </a:xfrm>
          <a:prstGeom prst="rect">
            <a:avLst/>
          </a:prstGeom>
        </p:spPr>
      </p:pic>
      <p:pic>
        <p:nvPicPr>
          <p:cNvPr id="7" name="bigpic" descr="Support vélos en ligne 5 arceaux">
            <a:extLst>
              <a:ext uri="{FF2B5EF4-FFF2-40B4-BE49-F238E27FC236}">
                <a16:creationId xmlns:a16="http://schemas.microsoft.com/office/drawing/2014/main" id="{F9FF5366-4EC3-430A-95FA-B91BC9FB07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8" t="87189" b="493"/>
          <a:stretch/>
        </p:blipFill>
        <p:spPr bwMode="auto">
          <a:xfrm>
            <a:off x="6879772" y="4525376"/>
            <a:ext cx="5070007" cy="168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0C6C83-3B26-4764-A23C-84FEE029C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43" t="54394" r="21666" b="9495"/>
          <a:stretch/>
        </p:blipFill>
        <p:spPr>
          <a:xfrm>
            <a:off x="0" y="84005"/>
            <a:ext cx="6879772" cy="32315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65D81F-6AFF-47FD-99BD-FBB58FAA60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76" t="50000" r="26667" b="25489"/>
          <a:stretch/>
        </p:blipFill>
        <p:spPr>
          <a:xfrm>
            <a:off x="-1" y="3686629"/>
            <a:ext cx="6734629" cy="29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3BD86-39D5-46B0-9666-90B4E420C6AB}"/>
              </a:ext>
            </a:extLst>
          </p:cNvPr>
          <p:cNvSpPr txBox="1"/>
          <p:nvPr/>
        </p:nvSpPr>
        <p:spPr>
          <a:xfrm>
            <a:off x="766198" y="1319474"/>
            <a:ext cx="4567375" cy="103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Equipe</a:t>
            </a:r>
            <a:r>
              <a:rPr lang="en-US" sz="2400" b="1" dirty="0">
                <a:solidFill>
                  <a:schemeClr val="bg1"/>
                </a:solidFill>
              </a:rPr>
              <a:t> de Emilie et </a:t>
            </a:r>
            <a:r>
              <a:rPr lang="en-US" sz="2400" b="1" dirty="0" err="1">
                <a:solidFill>
                  <a:schemeClr val="bg1"/>
                </a:solidFill>
              </a:rPr>
              <a:t>Théo</a:t>
            </a:r>
            <a:r>
              <a:rPr lang="en-US" sz="2400" b="1" dirty="0">
                <a:solidFill>
                  <a:schemeClr val="bg1"/>
                </a:solidFill>
              </a:rPr>
              <a:t> pour le design des gilets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C72E0F-D917-4455-B32C-5425A1E32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64" t="22527" r="19226" b="6116"/>
          <a:stretch/>
        </p:blipFill>
        <p:spPr>
          <a:xfrm>
            <a:off x="5727254" y="566057"/>
            <a:ext cx="6154343" cy="59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0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144</Words>
  <Application>Microsoft Office PowerPoint</Application>
  <PresentationFormat>Grand écran</PresentationFormat>
  <Paragraphs>30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Objectifs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 :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Objectifs : </dc:title>
  <dc:creator>Lauryne SAURET</dc:creator>
  <cp:lastModifiedBy>Lauryne SAURET</cp:lastModifiedBy>
  <cp:revision>14</cp:revision>
  <dcterms:created xsi:type="dcterms:W3CDTF">2022-10-01T16:11:45Z</dcterms:created>
  <dcterms:modified xsi:type="dcterms:W3CDTF">2022-10-01T17:56:42Z</dcterms:modified>
</cp:coreProperties>
</file>